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21"/>
  </p:notesMasterIdLst>
  <p:handoutMasterIdLst>
    <p:handoutMasterId r:id="rId22"/>
  </p:handoutMasterIdLst>
  <p:sldIdLst>
    <p:sldId id="257" r:id="rId2"/>
    <p:sldId id="272" r:id="rId3"/>
    <p:sldId id="273" r:id="rId4"/>
    <p:sldId id="286" r:id="rId5"/>
    <p:sldId id="289" r:id="rId6"/>
    <p:sldId id="290" r:id="rId7"/>
    <p:sldId id="291" r:id="rId8"/>
    <p:sldId id="292" r:id="rId9"/>
    <p:sldId id="279" r:id="rId10"/>
    <p:sldId id="293" r:id="rId11"/>
    <p:sldId id="508" r:id="rId12"/>
    <p:sldId id="285" r:id="rId13"/>
    <p:sldId id="270" r:id="rId14"/>
    <p:sldId id="271" r:id="rId15"/>
    <p:sldId id="283" r:id="rId16"/>
    <p:sldId id="509" r:id="rId17"/>
    <p:sldId id="507" r:id="rId18"/>
    <p:sldId id="506" r:id="rId19"/>
    <p:sldId id="505" r:id="rId20"/>
  </p:sldIdLst>
  <p:sldSz cx="13439775" cy="7559675"/>
  <p:notesSz cx="6797675" cy="9926638"/>
  <p:custDataLst>
    <p:tags r:id="rId23"/>
  </p:custDataLst>
  <p:defaultTextStyle>
    <a:defPPr>
      <a:defRPr lang="en-GB"/>
    </a:defPPr>
    <a:lvl1pPr marL="0" indent="0" algn="l" defTabSz="801929" rtl="0" eaLnBrk="1" latinLnBrk="0" hangingPunct="1">
      <a:lnSpc>
        <a:spcPct val="100000"/>
      </a:lnSpc>
      <a:spcBef>
        <a:spcPts val="0"/>
      </a:spcBef>
      <a:buFont typeface="Arial" panose="020B0604020202020204" pitchFamily="34" charset="0"/>
      <a:buNone/>
      <a:defRPr sz="1100" kern="1200">
        <a:solidFill>
          <a:schemeClr val="tx1"/>
        </a:solidFill>
        <a:latin typeface="+mn-lt"/>
        <a:ea typeface="+mn-ea"/>
        <a:cs typeface="+mn-cs"/>
      </a:defRPr>
    </a:lvl1pPr>
    <a:lvl2pPr marL="180000" indent="-180000" algn="l" defTabSz="801929" rtl="0" eaLnBrk="1" latinLnBrk="0" hangingPunct="1">
      <a:lnSpc>
        <a:spcPct val="100000"/>
      </a:lnSpc>
      <a:spcBef>
        <a:spcPts val="0"/>
      </a:spcBef>
      <a:buClr>
        <a:schemeClr val="accent4"/>
      </a:buClr>
      <a:buFont typeface="Wingdings 3" panose="05040102010807070707" pitchFamily="18" charset="2"/>
      <a:buChar char=""/>
      <a:defRPr sz="1100" kern="1200">
        <a:solidFill>
          <a:schemeClr val="tx1"/>
        </a:solidFill>
        <a:latin typeface="+mn-lt"/>
        <a:ea typeface="+mn-ea"/>
        <a:cs typeface="+mn-cs"/>
      </a:defRPr>
    </a:lvl2pPr>
    <a:lvl3pPr marL="36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3pPr>
    <a:lvl4pPr marL="54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4pPr>
    <a:lvl5pPr marL="720000" indent="-180000" algn="l" defTabSz="801929" rtl="0" eaLnBrk="1" latinLnBrk="0" hangingPunct="1">
      <a:lnSpc>
        <a:spcPct val="100000"/>
      </a:lnSpc>
      <a:spcBef>
        <a:spcPts val="0"/>
      </a:spcBef>
      <a:buClr>
        <a:schemeClr val="accent4"/>
      </a:buClr>
      <a:buFont typeface="Arial" panose="020B0604020202020204" pitchFamily="34" charset="0"/>
      <a:buChar char="˃"/>
      <a:tabLst/>
      <a:defRPr sz="1100" kern="1200">
        <a:solidFill>
          <a:schemeClr val="tx1"/>
        </a:solidFill>
        <a:latin typeface="+mn-lt"/>
        <a:ea typeface="+mn-ea"/>
        <a:cs typeface="+mn-cs"/>
      </a:defRPr>
    </a:lvl5pPr>
    <a:lvl6pPr marL="90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6pPr>
    <a:lvl7pPr marL="108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7pPr>
    <a:lvl8pPr marL="126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8pPr>
    <a:lvl9pPr marL="144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04">
          <p15:clr>
            <a:srgbClr val="A4A3A4"/>
          </p15:clr>
        </p15:guide>
        <p15:guide id="13" orient="horz" pos="4536" userDrawn="1">
          <p15:clr>
            <a:srgbClr val="A4A3A4"/>
          </p15:clr>
        </p15:guide>
        <p15:guide id="14" pos="423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D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2" autoAdjust="0"/>
    <p:restoredTop sz="93792" autoAdjust="0"/>
  </p:normalViewPr>
  <p:slideViewPr>
    <p:cSldViewPr snapToGrid="0">
      <p:cViewPr varScale="1">
        <p:scale>
          <a:sx n="105" d="100"/>
          <a:sy n="105" d="100"/>
        </p:scale>
        <p:origin x="144" y="228"/>
      </p:cViewPr>
      <p:guideLst>
        <p:guide orient="horz" pos="204"/>
        <p:guide orient="horz" pos="4536"/>
        <p:guide pos="423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23F6DA8-1FD9-4594-A121-D9A9D4BDA181}"/>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8513A46C-B7A7-1C7A-C874-BF491CE0DC06}"/>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9D04A87-2DBB-4A54-9F70-BADE480991D5}" type="datetimeFigureOut">
              <a:rPr lang="de-DE" smtClean="0"/>
              <a:t>09.06.2022</a:t>
            </a:fld>
            <a:endParaRPr lang="de-DE" dirty="0"/>
          </a:p>
        </p:txBody>
      </p:sp>
      <p:sp>
        <p:nvSpPr>
          <p:cNvPr id="4" name="Fußzeilenplatzhalter 3">
            <a:extLst>
              <a:ext uri="{FF2B5EF4-FFF2-40B4-BE49-F238E27FC236}">
                <a16:creationId xmlns:a16="http://schemas.microsoft.com/office/drawing/2014/main" id="{B2808A3F-6DFF-778C-B8FF-629071C16CFD}"/>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a:extLst>
              <a:ext uri="{FF2B5EF4-FFF2-40B4-BE49-F238E27FC236}">
                <a16:creationId xmlns:a16="http://schemas.microsoft.com/office/drawing/2014/main" id="{5B0243A3-5797-041B-7788-59640B6CEE6F}"/>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FE167A78-E122-447D-B37A-708B4C50B12D}" type="slidenum">
              <a:rPr lang="de-DE" smtClean="0"/>
              <a:t>‹Nr.›</a:t>
            </a:fld>
            <a:endParaRPr lang="de-DE" dirty="0"/>
          </a:p>
        </p:txBody>
      </p:sp>
    </p:spTree>
    <p:extLst>
      <p:ext uri="{BB962C8B-B14F-4D97-AF65-F5344CB8AC3E}">
        <p14:creationId xmlns:p14="http://schemas.microsoft.com/office/powerpoint/2010/main" val="4238538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4956363-FF32-4CFC-8508-8AEEB6227B69}" type="datetimeFigureOut">
              <a:rPr lang="de-DE" smtClean="0"/>
              <a:t>09.06.2022</a:t>
            </a:fld>
            <a:endParaRPr lang="de-DE" dirty="0"/>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BA2D46A-3D50-4951-9C2D-019B9E7EAF1A}" type="slidenum">
              <a:rPr lang="de-DE" smtClean="0"/>
              <a:t>‹Nr.›</a:t>
            </a:fld>
            <a:endParaRPr lang="de-DE" dirty="0"/>
          </a:p>
        </p:txBody>
      </p:sp>
    </p:spTree>
    <p:extLst>
      <p:ext uri="{BB962C8B-B14F-4D97-AF65-F5344CB8AC3E}">
        <p14:creationId xmlns:p14="http://schemas.microsoft.com/office/powerpoint/2010/main" val="112759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1</a:t>
            </a:fld>
            <a:endParaRPr lang="de-DE" dirty="0"/>
          </a:p>
        </p:txBody>
      </p:sp>
    </p:spTree>
    <p:extLst>
      <p:ext uri="{BB962C8B-B14F-4D97-AF65-F5344CB8AC3E}">
        <p14:creationId xmlns:p14="http://schemas.microsoft.com/office/powerpoint/2010/main" val="1128799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10</a:t>
            </a:fld>
            <a:endParaRPr lang="de-DE" dirty="0"/>
          </a:p>
        </p:txBody>
      </p:sp>
    </p:spTree>
    <p:extLst>
      <p:ext uri="{BB962C8B-B14F-4D97-AF65-F5344CB8AC3E}">
        <p14:creationId xmlns:p14="http://schemas.microsoft.com/office/powerpoint/2010/main" val="2641731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11</a:t>
            </a:fld>
            <a:endParaRPr lang="de-DE" dirty="0"/>
          </a:p>
        </p:txBody>
      </p:sp>
    </p:spTree>
    <p:extLst>
      <p:ext uri="{BB962C8B-B14F-4D97-AF65-F5344CB8AC3E}">
        <p14:creationId xmlns:p14="http://schemas.microsoft.com/office/powerpoint/2010/main" val="2018780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12</a:t>
            </a:fld>
            <a:endParaRPr lang="de-DE" dirty="0"/>
          </a:p>
        </p:txBody>
      </p:sp>
    </p:spTree>
    <p:extLst>
      <p:ext uri="{BB962C8B-B14F-4D97-AF65-F5344CB8AC3E}">
        <p14:creationId xmlns:p14="http://schemas.microsoft.com/office/powerpoint/2010/main" val="1591785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13</a:t>
            </a:fld>
            <a:endParaRPr lang="de-DE" dirty="0"/>
          </a:p>
        </p:txBody>
      </p:sp>
    </p:spTree>
    <p:extLst>
      <p:ext uri="{BB962C8B-B14F-4D97-AF65-F5344CB8AC3E}">
        <p14:creationId xmlns:p14="http://schemas.microsoft.com/office/powerpoint/2010/main" val="3685892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14</a:t>
            </a:fld>
            <a:endParaRPr lang="de-DE" dirty="0"/>
          </a:p>
        </p:txBody>
      </p:sp>
    </p:spTree>
    <p:extLst>
      <p:ext uri="{BB962C8B-B14F-4D97-AF65-F5344CB8AC3E}">
        <p14:creationId xmlns:p14="http://schemas.microsoft.com/office/powerpoint/2010/main" val="1064919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15</a:t>
            </a:fld>
            <a:endParaRPr lang="de-DE" dirty="0"/>
          </a:p>
        </p:txBody>
      </p:sp>
    </p:spTree>
    <p:extLst>
      <p:ext uri="{BB962C8B-B14F-4D97-AF65-F5344CB8AC3E}">
        <p14:creationId xmlns:p14="http://schemas.microsoft.com/office/powerpoint/2010/main" val="215377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16</a:t>
            </a:fld>
            <a:endParaRPr lang="de-DE" dirty="0"/>
          </a:p>
        </p:txBody>
      </p:sp>
    </p:spTree>
    <p:extLst>
      <p:ext uri="{BB962C8B-B14F-4D97-AF65-F5344CB8AC3E}">
        <p14:creationId xmlns:p14="http://schemas.microsoft.com/office/powerpoint/2010/main" val="116450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17</a:t>
            </a:fld>
            <a:endParaRPr lang="de-DE" dirty="0"/>
          </a:p>
        </p:txBody>
      </p:sp>
    </p:spTree>
    <p:extLst>
      <p:ext uri="{BB962C8B-B14F-4D97-AF65-F5344CB8AC3E}">
        <p14:creationId xmlns:p14="http://schemas.microsoft.com/office/powerpoint/2010/main" val="3550995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18</a:t>
            </a:fld>
            <a:endParaRPr lang="de-DE" dirty="0"/>
          </a:p>
        </p:txBody>
      </p:sp>
    </p:spTree>
    <p:extLst>
      <p:ext uri="{BB962C8B-B14F-4D97-AF65-F5344CB8AC3E}">
        <p14:creationId xmlns:p14="http://schemas.microsoft.com/office/powerpoint/2010/main" val="4049685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069FCB8-6567-4387-8C75-1DA3585E3DA3}" type="slidenum">
              <a:rPr lang="de-DE" smtClean="0"/>
              <a:t>19</a:t>
            </a:fld>
            <a:endParaRPr lang="de-DE" dirty="0"/>
          </a:p>
        </p:txBody>
      </p:sp>
    </p:spTree>
    <p:extLst>
      <p:ext uri="{BB962C8B-B14F-4D97-AF65-F5344CB8AC3E}">
        <p14:creationId xmlns:p14="http://schemas.microsoft.com/office/powerpoint/2010/main" val="2471099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2</a:t>
            </a:fld>
            <a:endParaRPr lang="de-DE" dirty="0"/>
          </a:p>
        </p:txBody>
      </p:sp>
    </p:spTree>
    <p:extLst>
      <p:ext uri="{BB962C8B-B14F-4D97-AF65-F5344CB8AC3E}">
        <p14:creationId xmlns:p14="http://schemas.microsoft.com/office/powerpoint/2010/main" val="1333551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3</a:t>
            </a:fld>
            <a:endParaRPr lang="de-DE" dirty="0"/>
          </a:p>
        </p:txBody>
      </p:sp>
    </p:spTree>
    <p:extLst>
      <p:ext uri="{BB962C8B-B14F-4D97-AF65-F5344CB8AC3E}">
        <p14:creationId xmlns:p14="http://schemas.microsoft.com/office/powerpoint/2010/main" val="899876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4</a:t>
            </a:fld>
            <a:endParaRPr lang="de-DE" dirty="0"/>
          </a:p>
        </p:txBody>
      </p:sp>
    </p:spTree>
    <p:extLst>
      <p:ext uri="{BB962C8B-B14F-4D97-AF65-F5344CB8AC3E}">
        <p14:creationId xmlns:p14="http://schemas.microsoft.com/office/powerpoint/2010/main" val="3647709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5</a:t>
            </a:fld>
            <a:endParaRPr lang="de-DE" dirty="0"/>
          </a:p>
        </p:txBody>
      </p:sp>
    </p:spTree>
    <p:extLst>
      <p:ext uri="{BB962C8B-B14F-4D97-AF65-F5344CB8AC3E}">
        <p14:creationId xmlns:p14="http://schemas.microsoft.com/office/powerpoint/2010/main" val="2651903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6</a:t>
            </a:fld>
            <a:endParaRPr lang="de-DE" dirty="0"/>
          </a:p>
        </p:txBody>
      </p:sp>
    </p:spTree>
    <p:extLst>
      <p:ext uri="{BB962C8B-B14F-4D97-AF65-F5344CB8AC3E}">
        <p14:creationId xmlns:p14="http://schemas.microsoft.com/office/powerpoint/2010/main" val="3144596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7</a:t>
            </a:fld>
            <a:endParaRPr lang="de-DE" dirty="0"/>
          </a:p>
        </p:txBody>
      </p:sp>
    </p:spTree>
    <p:extLst>
      <p:ext uri="{BB962C8B-B14F-4D97-AF65-F5344CB8AC3E}">
        <p14:creationId xmlns:p14="http://schemas.microsoft.com/office/powerpoint/2010/main" val="325219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8</a:t>
            </a:fld>
            <a:endParaRPr lang="de-DE" dirty="0"/>
          </a:p>
        </p:txBody>
      </p:sp>
    </p:spTree>
    <p:extLst>
      <p:ext uri="{BB962C8B-B14F-4D97-AF65-F5344CB8AC3E}">
        <p14:creationId xmlns:p14="http://schemas.microsoft.com/office/powerpoint/2010/main" val="3904734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A2D46A-3D50-4951-9C2D-019B9E7EAF1A}" type="slidenum">
              <a:rPr lang="de-DE" smtClean="0"/>
              <a:t>9</a:t>
            </a:fld>
            <a:endParaRPr lang="de-DE" dirty="0"/>
          </a:p>
        </p:txBody>
      </p:sp>
    </p:spTree>
    <p:extLst>
      <p:ext uri="{BB962C8B-B14F-4D97-AF65-F5344CB8AC3E}">
        <p14:creationId xmlns:p14="http://schemas.microsoft.com/office/powerpoint/2010/main" val="42143930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ne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lvl1pPr>
              <a:defRPr/>
            </a:lvl1pPr>
          </a:lstStyle>
          <a:p>
            <a:r>
              <a:rPr lang="de-DE" dirty="0"/>
              <a:t>Click </a:t>
            </a:r>
            <a:r>
              <a:rPr lang="de-DE" dirty="0" err="1"/>
              <a:t>to</a:t>
            </a:r>
            <a:r>
              <a:rPr lang="de-DE" dirty="0"/>
              <a:t> </a:t>
            </a:r>
            <a:r>
              <a:rPr lang="de-DE" dirty="0" err="1"/>
              <a:t>add</a:t>
            </a:r>
            <a:r>
              <a:rPr lang="de-DE" dirty="0"/>
              <a:t> title</a:t>
            </a:r>
          </a:p>
        </p:txBody>
      </p:sp>
      <p:sp>
        <p:nvSpPr>
          <p:cNvPr id="3" name="Footer">
            <a:extLst>
              <a:ext uri="{FF2B5EF4-FFF2-40B4-BE49-F238E27FC236}">
                <a16:creationId xmlns:a16="http://schemas.microsoft.com/office/drawing/2014/main" id="{53B212B8-FDFA-40AC-A467-72732A83AD2F}"/>
              </a:ext>
            </a:extLst>
          </p:cNvPr>
          <p:cNvSpPr>
            <a:spLocks noGrp="1"/>
          </p:cNvSpPr>
          <p:nvPr>
            <p:ph type="ftr" sz="quarter" idx="16"/>
          </p:nvPr>
        </p:nvSpPr>
        <p:spPr/>
        <p:txBody>
          <a:bodyPr/>
          <a:lstStyle/>
          <a:p>
            <a:endParaRPr lang="de-DE" sz="1200" dirty="0"/>
          </a:p>
        </p:txBody>
      </p:sp>
      <p:cxnSp>
        <p:nvCxnSpPr>
          <p:cNvPr id="9" name="Footer Separator">
            <a:extLst>
              <a:ext uri="{FF2B5EF4-FFF2-40B4-BE49-F238E27FC236}">
                <a16:creationId xmlns:a16="http://schemas.microsoft.com/office/drawing/2014/main" id="{F3B68765-10EC-4036-B0DE-C31979F7FD71}"/>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W Logo">
            <a:extLst>
              <a:ext uri="{FF2B5EF4-FFF2-40B4-BE49-F238E27FC236}">
                <a16:creationId xmlns:a16="http://schemas.microsoft.com/office/drawing/2014/main" id="{1E56A2AF-1B61-4BDD-BA71-D9FA2FB2C982}"/>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8" name="TW Bar">
            <a:extLst>
              <a:ext uri="{FF2B5EF4-FFF2-40B4-BE49-F238E27FC236}">
                <a16:creationId xmlns:a16="http://schemas.microsoft.com/office/drawing/2014/main" id="{7D9E5CD1-9768-4235-9FBA-BCD2D83AD4A2}"/>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
        <p:nvSpPr>
          <p:cNvPr id="13" name="Content Placeholder 12">
            <a:extLst>
              <a:ext uri="{FF2B5EF4-FFF2-40B4-BE49-F238E27FC236}">
                <a16:creationId xmlns:a16="http://schemas.microsoft.com/office/drawing/2014/main" id="{A90D90C8-3355-4F4A-8849-D160F941C285}"/>
              </a:ext>
            </a:extLst>
          </p:cNvPr>
          <p:cNvSpPr>
            <a:spLocks noGrp="1"/>
          </p:cNvSpPr>
          <p:nvPr>
            <p:ph sz="quarter" idx="15"/>
          </p:nvPr>
        </p:nvSpPr>
        <p:spPr>
          <a:xfrm>
            <a:off x="792000" y="1998000"/>
            <a:ext cx="11880000" cy="469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lide Number Placeholder 3">
            <a:extLst>
              <a:ext uri="{FF2B5EF4-FFF2-40B4-BE49-F238E27FC236}">
                <a16:creationId xmlns:a16="http://schemas.microsoft.com/office/drawing/2014/main" id="{C2EF5104-D7DF-41C6-8683-5B6730D4826B}"/>
              </a:ext>
            </a:extLst>
          </p:cNvPr>
          <p:cNvSpPr>
            <a:spLocks noGrp="1"/>
          </p:cNvSpPr>
          <p:nvPr>
            <p:ph type="sldNum" sz="quarter" idx="17"/>
          </p:nvPr>
        </p:nvSpPr>
        <p:spPr/>
        <p:txBody>
          <a:bodyPr/>
          <a:lstStyle/>
          <a:p>
            <a:fld id="{D8ADDC3C-4EB0-4059-8B7C-A756E30D0F5F}" type="slidenum">
              <a:rPr lang="de-DE" smtClean="0"/>
              <a:pPr/>
              <a:t>‹Nr.›</a:t>
            </a:fld>
            <a:endParaRPr lang="de-DE" dirty="0"/>
          </a:p>
        </p:txBody>
      </p:sp>
      <p:pic>
        <p:nvPicPr>
          <p:cNvPr id="5" name="Grafik 4">
            <a:extLst>
              <a:ext uri="{FF2B5EF4-FFF2-40B4-BE49-F238E27FC236}">
                <a16:creationId xmlns:a16="http://schemas.microsoft.com/office/drawing/2014/main" id="{55BBFB13-23CF-E94A-CABF-3CA70B4AD956}"/>
              </a:ext>
            </a:extLst>
          </p:cNvPr>
          <p:cNvPicPr>
            <a:picLocks noChangeAspect="1"/>
          </p:cNvPicPr>
          <p:nvPr userDrawn="1"/>
        </p:nvPicPr>
        <p:blipFill rotWithShape="1">
          <a:blip r:embed="rId2"/>
          <a:srcRect t="32019" b="33063"/>
          <a:stretch/>
        </p:blipFill>
        <p:spPr>
          <a:xfrm>
            <a:off x="10771268" y="6904759"/>
            <a:ext cx="1484890" cy="518481"/>
          </a:xfrm>
          <a:prstGeom prst="rect">
            <a:avLst/>
          </a:prstGeom>
        </p:spPr>
      </p:pic>
    </p:spTree>
    <p:extLst>
      <p:ext uri="{BB962C8B-B14F-4D97-AF65-F5344CB8AC3E}">
        <p14:creationId xmlns:p14="http://schemas.microsoft.com/office/powerpoint/2010/main" val="1390303455"/>
      </p:ext>
    </p:extLst>
  </p:cSld>
  <p:clrMapOvr>
    <a:masterClrMapping/>
  </p:clrMapOvr>
  <p:hf hd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 with images">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de-DE" dirty="0"/>
              <a:t>Private and </a:t>
            </a:r>
            <a:r>
              <a:rPr lang="de-DE" dirty="0" err="1"/>
              <a:t>Confidential</a:t>
            </a:r>
            <a:endParaRPr lang="de-DE" dirty="0"/>
          </a:p>
        </p:txBody>
      </p:sp>
      <p:cxnSp>
        <p:nvCxnSpPr>
          <p:cNvPr id="15" name="Footer Separator">
            <a:extLst>
              <a:ext uri="{FF2B5EF4-FFF2-40B4-BE49-F238E27FC236}">
                <a16:creationId xmlns:a16="http://schemas.microsoft.com/office/drawing/2014/main" id="{801E7BD6-EF89-4CE4-A7ED-FAA86E61AF8B}"/>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W Logo">
            <a:extLst>
              <a:ext uri="{FF2B5EF4-FFF2-40B4-BE49-F238E27FC236}">
                <a16:creationId xmlns:a16="http://schemas.microsoft.com/office/drawing/2014/main" id="{19FFFA91-C666-48B5-908A-A826F5160222}"/>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0" name="Content 3">
            <a:extLst>
              <a:ext uri="{FF2B5EF4-FFF2-40B4-BE49-F238E27FC236}">
                <a16:creationId xmlns:a16="http://schemas.microsoft.com/office/drawing/2014/main" id="{D3E9F670-AFF0-4EBA-9C78-3F2CAAA7876E}"/>
              </a:ext>
            </a:extLst>
          </p:cNvPr>
          <p:cNvSpPr>
            <a:spLocks noGrp="1"/>
          </p:cNvSpPr>
          <p:nvPr>
            <p:ph sz="quarter" idx="13"/>
          </p:nvPr>
        </p:nvSpPr>
        <p:spPr>
          <a:xfrm>
            <a:off x="8928000" y="4179599"/>
            <a:ext cx="3758400" cy="25164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Picture 3">
            <a:extLst>
              <a:ext uri="{FF2B5EF4-FFF2-40B4-BE49-F238E27FC236}">
                <a16:creationId xmlns:a16="http://schemas.microsoft.com/office/drawing/2014/main" id="{293C8FAC-20CF-459A-A7EE-138C7D958751}"/>
              </a:ext>
            </a:extLst>
          </p:cNvPr>
          <p:cNvSpPr>
            <a:spLocks noGrp="1"/>
          </p:cNvSpPr>
          <p:nvPr>
            <p:ph type="pic" sz="quarter" idx="16"/>
          </p:nvPr>
        </p:nvSpPr>
        <p:spPr>
          <a:xfrm>
            <a:off x="8928000" y="1998000"/>
            <a:ext cx="3758400" cy="2016000"/>
          </a:xfrm>
        </p:spPr>
        <p:txBody>
          <a:bodyPr/>
          <a:lstStyle/>
          <a:p>
            <a:r>
              <a:rPr lang="de-DE" dirty="0"/>
              <a:t>Bild durch Klicken auf Symbol hinzufügen</a:t>
            </a:r>
          </a:p>
        </p:txBody>
      </p:sp>
      <p:sp>
        <p:nvSpPr>
          <p:cNvPr id="11" name="Content 2">
            <a:extLst>
              <a:ext uri="{FF2B5EF4-FFF2-40B4-BE49-F238E27FC236}">
                <a16:creationId xmlns:a16="http://schemas.microsoft.com/office/drawing/2014/main" id="{27068E6D-55FE-4D29-BD22-DFC3C39BA9FB}"/>
              </a:ext>
            </a:extLst>
          </p:cNvPr>
          <p:cNvSpPr>
            <a:spLocks noGrp="1"/>
          </p:cNvSpPr>
          <p:nvPr>
            <p:ph sz="quarter" idx="14"/>
          </p:nvPr>
        </p:nvSpPr>
        <p:spPr>
          <a:xfrm>
            <a:off x="4842024" y="4179599"/>
            <a:ext cx="3744000" cy="25164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Picture 2">
            <a:extLst>
              <a:ext uri="{FF2B5EF4-FFF2-40B4-BE49-F238E27FC236}">
                <a16:creationId xmlns:a16="http://schemas.microsoft.com/office/drawing/2014/main" id="{52DF9061-C574-4891-96BB-55950222A981}"/>
              </a:ext>
            </a:extLst>
          </p:cNvPr>
          <p:cNvSpPr>
            <a:spLocks noGrp="1"/>
          </p:cNvSpPr>
          <p:nvPr>
            <p:ph type="pic" sz="quarter" idx="17"/>
          </p:nvPr>
        </p:nvSpPr>
        <p:spPr>
          <a:xfrm>
            <a:off x="4842024" y="1998000"/>
            <a:ext cx="3744000" cy="2016000"/>
          </a:xfrm>
        </p:spPr>
        <p:txBody>
          <a:bodyPr/>
          <a:lstStyle/>
          <a:p>
            <a:r>
              <a:rPr lang="de-DE" dirty="0"/>
              <a:t>Bild durch Klicken auf Symbol hinzufügen</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810000" y="4179599"/>
            <a:ext cx="3744000" cy="25164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Picture 1">
            <a:extLst>
              <a:ext uri="{FF2B5EF4-FFF2-40B4-BE49-F238E27FC236}">
                <a16:creationId xmlns:a16="http://schemas.microsoft.com/office/drawing/2014/main" id="{7ED2AA45-3D23-4383-B901-C0945779DC3E}"/>
              </a:ext>
            </a:extLst>
          </p:cNvPr>
          <p:cNvSpPr>
            <a:spLocks noGrp="1"/>
          </p:cNvSpPr>
          <p:nvPr>
            <p:ph type="pic" sz="quarter" idx="15"/>
          </p:nvPr>
        </p:nvSpPr>
        <p:spPr>
          <a:xfrm>
            <a:off x="792000" y="1998000"/>
            <a:ext cx="3744000" cy="2016000"/>
          </a:xfrm>
        </p:spPr>
        <p:txBody>
          <a:bodyPr/>
          <a:lstStyle/>
          <a:p>
            <a:r>
              <a:rPr lang="de-DE" dirty="0"/>
              <a:t>Bild durch Klicken auf Symbol hinzufügen</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8" name="TW Bar">
            <a:extLst>
              <a:ext uri="{FF2B5EF4-FFF2-40B4-BE49-F238E27FC236}">
                <a16:creationId xmlns:a16="http://schemas.microsoft.com/office/drawing/2014/main" id="{D9956876-02DE-47AC-ADF0-09230988381E}"/>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3870070254"/>
      </p:ext>
    </p:extLst>
  </p:cSld>
  <p:clrMapOvr>
    <a:masterClrMapping/>
  </p:clrMapOvr>
  <p:extLst>
    <p:ext uri="{DCECCB84-F9BA-43D5-87BE-67443E8EF086}">
      <p15:sldGuideLst xmlns:p15="http://schemas.microsoft.com/office/powerpoint/2012/main">
        <p15:guide id="8" pos="2857">
          <p15:clr>
            <a:srgbClr val="FBAE40"/>
          </p15:clr>
        </p15:guide>
        <p15:guide id="9" pos="3054">
          <p15:clr>
            <a:srgbClr val="FBAE40"/>
          </p15:clr>
        </p15:guide>
        <p15:guide id="10" pos="5412">
          <p15:clr>
            <a:srgbClr val="FBAE40"/>
          </p15:clr>
        </p15:guide>
        <p15:guide id="11" pos="5616">
          <p15:clr>
            <a:srgbClr val="FBAE40"/>
          </p15:clr>
        </p15:guide>
        <p15:guide id="12" orient="horz" pos="2633">
          <p15:clr>
            <a:srgbClr val="FBAE40"/>
          </p15:clr>
        </p15:guide>
        <p15:guide id="13" orient="horz" pos="252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 with Summary">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de-DE" dirty="0"/>
              <a:t>Private and </a:t>
            </a:r>
            <a:r>
              <a:rPr lang="de-DE" dirty="0" err="1"/>
              <a:t>Confidential</a:t>
            </a:r>
            <a:endParaRPr lang="de-DE" dirty="0"/>
          </a:p>
        </p:txBody>
      </p:sp>
      <p:cxnSp>
        <p:nvCxnSpPr>
          <p:cNvPr id="11" name="Footer Separator">
            <a:extLst>
              <a:ext uri="{FF2B5EF4-FFF2-40B4-BE49-F238E27FC236}">
                <a16:creationId xmlns:a16="http://schemas.microsoft.com/office/drawing/2014/main" id="{9081DF78-9ABD-4DEA-A93A-E225FD105C36}"/>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W Logo">
            <a:extLst>
              <a:ext uri="{FF2B5EF4-FFF2-40B4-BE49-F238E27FC236}">
                <a16:creationId xmlns:a16="http://schemas.microsoft.com/office/drawing/2014/main" id="{85743693-AC64-4B02-9541-7E11F3B079F5}"/>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0" name="Content 3">
            <a:extLst>
              <a:ext uri="{FF2B5EF4-FFF2-40B4-BE49-F238E27FC236}">
                <a16:creationId xmlns:a16="http://schemas.microsoft.com/office/drawing/2014/main" id="{D3E9F670-AFF0-4EBA-9C78-3F2CAAA7876E}"/>
              </a:ext>
            </a:extLst>
          </p:cNvPr>
          <p:cNvSpPr>
            <a:spLocks noGrp="1"/>
          </p:cNvSpPr>
          <p:nvPr>
            <p:ph sz="quarter" idx="13"/>
          </p:nvPr>
        </p:nvSpPr>
        <p:spPr>
          <a:xfrm>
            <a:off x="6897600" y="3240000"/>
            <a:ext cx="5774400" cy="3456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2">
            <a:extLst>
              <a:ext uri="{FF2B5EF4-FFF2-40B4-BE49-F238E27FC236}">
                <a16:creationId xmlns:a16="http://schemas.microsoft.com/office/drawing/2014/main" id="{163BA74C-852D-41EC-AB1E-470CFACE81CC}"/>
              </a:ext>
            </a:extLst>
          </p:cNvPr>
          <p:cNvSpPr>
            <a:spLocks noGrp="1"/>
          </p:cNvSpPr>
          <p:nvPr>
            <p:ph sz="quarter" idx="12"/>
          </p:nvPr>
        </p:nvSpPr>
        <p:spPr>
          <a:xfrm>
            <a:off x="792000" y="3240075"/>
            <a:ext cx="5781600" cy="3456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Content 1">
            <a:extLst>
              <a:ext uri="{FF2B5EF4-FFF2-40B4-BE49-F238E27FC236}">
                <a16:creationId xmlns:a16="http://schemas.microsoft.com/office/drawing/2014/main" id="{38FE6AB8-D6F7-46B2-8650-C32F82024EAC}"/>
              </a:ext>
            </a:extLst>
          </p:cNvPr>
          <p:cNvSpPr>
            <a:spLocks noGrp="1"/>
          </p:cNvSpPr>
          <p:nvPr>
            <p:ph sz="quarter" idx="14"/>
          </p:nvPr>
        </p:nvSpPr>
        <p:spPr>
          <a:xfrm>
            <a:off x="792000" y="1998000"/>
            <a:ext cx="11880000" cy="100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4" name="TW Bar">
            <a:extLst>
              <a:ext uri="{FF2B5EF4-FFF2-40B4-BE49-F238E27FC236}">
                <a16:creationId xmlns:a16="http://schemas.microsoft.com/office/drawing/2014/main" id="{B0FBC09C-8EB5-41B2-9069-46594ECC146A}"/>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2610969746"/>
      </p:ext>
    </p:extLst>
  </p:cSld>
  <p:clrMapOvr>
    <a:masterClrMapping/>
  </p:clrMapOvr>
  <p:extLst>
    <p:ext uri="{DCECCB84-F9BA-43D5-87BE-67443E8EF086}">
      <p15:sldGuideLst xmlns:p15="http://schemas.microsoft.com/office/powerpoint/2012/main">
        <p15:guide id="5" pos="4142">
          <p15:clr>
            <a:srgbClr val="FBAE40"/>
          </p15:clr>
        </p15:guide>
        <p15:guide id="6" orient="horz" pos="1893">
          <p15:clr>
            <a:srgbClr val="FBAE40"/>
          </p15:clr>
        </p15:guide>
        <p15:guide id="7" pos="4346">
          <p15:clr>
            <a:srgbClr val="FBAE40"/>
          </p15:clr>
        </p15:guide>
        <p15:guide id="8" orient="horz" pos="20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hree column with Summary">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de-DE" dirty="0"/>
              <a:t>Private and </a:t>
            </a:r>
            <a:r>
              <a:rPr lang="de-DE" dirty="0" err="1"/>
              <a:t>Confidential</a:t>
            </a:r>
            <a:endParaRPr lang="de-DE" dirty="0"/>
          </a:p>
        </p:txBody>
      </p:sp>
      <p:cxnSp>
        <p:nvCxnSpPr>
          <p:cNvPr id="13" name="Footer Separator">
            <a:extLst>
              <a:ext uri="{FF2B5EF4-FFF2-40B4-BE49-F238E27FC236}">
                <a16:creationId xmlns:a16="http://schemas.microsoft.com/office/drawing/2014/main" id="{CB076866-317C-4207-BD81-3F751F357C5E}"/>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W Logo">
            <a:extLst>
              <a:ext uri="{FF2B5EF4-FFF2-40B4-BE49-F238E27FC236}">
                <a16:creationId xmlns:a16="http://schemas.microsoft.com/office/drawing/2014/main" id="{CE297105-3252-407D-947E-BE4EAFD8DD9C}"/>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0" name="Content 4">
            <a:extLst>
              <a:ext uri="{FF2B5EF4-FFF2-40B4-BE49-F238E27FC236}">
                <a16:creationId xmlns:a16="http://schemas.microsoft.com/office/drawing/2014/main" id="{D3E9F670-AFF0-4EBA-9C78-3F2CAAA7876E}"/>
              </a:ext>
            </a:extLst>
          </p:cNvPr>
          <p:cNvSpPr>
            <a:spLocks noGrp="1"/>
          </p:cNvSpPr>
          <p:nvPr>
            <p:ph sz="quarter" idx="13"/>
          </p:nvPr>
        </p:nvSpPr>
        <p:spPr>
          <a:xfrm>
            <a:off x="8913600" y="3240000"/>
            <a:ext cx="3758400" cy="3456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Content 3">
            <a:extLst>
              <a:ext uri="{FF2B5EF4-FFF2-40B4-BE49-F238E27FC236}">
                <a16:creationId xmlns:a16="http://schemas.microsoft.com/office/drawing/2014/main" id="{27068E6D-55FE-4D29-BD22-DFC3C39BA9FB}"/>
              </a:ext>
            </a:extLst>
          </p:cNvPr>
          <p:cNvSpPr>
            <a:spLocks noGrp="1"/>
          </p:cNvSpPr>
          <p:nvPr>
            <p:ph sz="quarter" idx="14"/>
          </p:nvPr>
        </p:nvSpPr>
        <p:spPr>
          <a:xfrm>
            <a:off x="4845600" y="3240000"/>
            <a:ext cx="3744000" cy="3456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2">
            <a:extLst>
              <a:ext uri="{FF2B5EF4-FFF2-40B4-BE49-F238E27FC236}">
                <a16:creationId xmlns:a16="http://schemas.microsoft.com/office/drawing/2014/main" id="{163BA74C-852D-41EC-AB1E-470CFACE81CC}"/>
              </a:ext>
            </a:extLst>
          </p:cNvPr>
          <p:cNvSpPr>
            <a:spLocks noGrp="1"/>
          </p:cNvSpPr>
          <p:nvPr>
            <p:ph sz="quarter" idx="12"/>
          </p:nvPr>
        </p:nvSpPr>
        <p:spPr>
          <a:xfrm>
            <a:off x="799969" y="3240000"/>
            <a:ext cx="3744000" cy="3456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Content 1">
            <a:extLst>
              <a:ext uri="{FF2B5EF4-FFF2-40B4-BE49-F238E27FC236}">
                <a16:creationId xmlns:a16="http://schemas.microsoft.com/office/drawing/2014/main" id="{16FF3B9C-2F1A-41D8-A57E-3E21A60BD3B1}"/>
              </a:ext>
            </a:extLst>
          </p:cNvPr>
          <p:cNvSpPr>
            <a:spLocks noGrp="1"/>
          </p:cNvSpPr>
          <p:nvPr>
            <p:ph sz="quarter" idx="15"/>
          </p:nvPr>
        </p:nvSpPr>
        <p:spPr>
          <a:xfrm>
            <a:off x="792000" y="1998000"/>
            <a:ext cx="11880000" cy="100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6" name="TW Bar">
            <a:extLst>
              <a:ext uri="{FF2B5EF4-FFF2-40B4-BE49-F238E27FC236}">
                <a16:creationId xmlns:a16="http://schemas.microsoft.com/office/drawing/2014/main" id="{B183A4B0-11A5-4A21-AF7A-B7A0FC87A939}"/>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641740764"/>
      </p:ext>
    </p:extLst>
  </p:cSld>
  <p:clrMapOvr>
    <a:masterClrMapping/>
  </p:clrMapOvr>
  <p:extLst>
    <p:ext uri="{DCECCB84-F9BA-43D5-87BE-67443E8EF086}">
      <p15:sldGuideLst xmlns:p15="http://schemas.microsoft.com/office/powerpoint/2012/main">
        <p15:guide id="12" orient="horz" pos="1893">
          <p15:clr>
            <a:srgbClr val="FBAE40"/>
          </p15:clr>
        </p15:guide>
        <p15:guide id="13" orient="horz" pos="2040">
          <p15:clr>
            <a:srgbClr val="FBAE40"/>
          </p15:clr>
        </p15:guide>
        <p15:guide id="14" pos="2856">
          <p15:clr>
            <a:srgbClr val="FBAE40"/>
          </p15:clr>
        </p15:guide>
        <p15:guide id="15" pos="3051">
          <p15:clr>
            <a:srgbClr val="FBAE40"/>
          </p15:clr>
        </p15:guide>
        <p15:guide id="16" pos="5411">
          <p15:clr>
            <a:srgbClr val="FBAE40"/>
          </p15:clr>
        </p15:guide>
        <p15:guide id="17" pos="561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thirds / one-third columns">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de-DE" dirty="0"/>
              <a:t>Private and </a:t>
            </a:r>
            <a:r>
              <a:rPr lang="de-DE" dirty="0" err="1"/>
              <a:t>Confidential</a:t>
            </a:r>
            <a:endParaRPr lang="de-DE" dirty="0"/>
          </a:p>
        </p:txBody>
      </p:sp>
      <p:cxnSp>
        <p:nvCxnSpPr>
          <p:cNvPr id="9" name="Footer Separator">
            <a:extLst>
              <a:ext uri="{FF2B5EF4-FFF2-40B4-BE49-F238E27FC236}">
                <a16:creationId xmlns:a16="http://schemas.microsoft.com/office/drawing/2014/main" id="{C2597C5F-5400-4050-913A-E8290C72AB23}"/>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W Logo">
            <a:extLst>
              <a:ext uri="{FF2B5EF4-FFF2-40B4-BE49-F238E27FC236}">
                <a16:creationId xmlns:a16="http://schemas.microsoft.com/office/drawing/2014/main" id="{98C754B7-31DF-417F-8926-11549BC45E6A}"/>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0" name="Content 2">
            <a:extLst>
              <a:ext uri="{FF2B5EF4-FFF2-40B4-BE49-F238E27FC236}">
                <a16:creationId xmlns:a16="http://schemas.microsoft.com/office/drawing/2014/main" id="{D3E9F670-AFF0-4EBA-9C78-3F2CAAA7876E}"/>
              </a:ext>
            </a:extLst>
          </p:cNvPr>
          <p:cNvSpPr>
            <a:spLocks noGrp="1"/>
          </p:cNvSpPr>
          <p:nvPr>
            <p:ph sz="quarter" idx="13"/>
          </p:nvPr>
        </p:nvSpPr>
        <p:spPr>
          <a:xfrm>
            <a:off x="8913600" y="1998000"/>
            <a:ext cx="3758400" cy="4680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7797600" cy="4680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3" name="TW Bar">
            <a:extLst>
              <a:ext uri="{FF2B5EF4-FFF2-40B4-BE49-F238E27FC236}">
                <a16:creationId xmlns:a16="http://schemas.microsoft.com/office/drawing/2014/main" id="{357310C9-5B36-4A28-AFD4-B259FD6059AE}"/>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24051593"/>
      </p:ext>
    </p:extLst>
  </p:cSld>
  <p:clrMapOvr>
    <a:masterClrMapping/>
  </p:clrMapOvr>
  <p:extLst>
    <p:ext uri="{DCECCB84-F9BA-43D5-87BE-67443E8EF086}">
      <p15:sldGuideLst xmlns:p15="http://schemas.microsoft.com/office/powerpoint/2012/main">
        <p15:guide id="5" pos="8406">
          <p15:clr>
            <a:srgbClr val="FBAE40"/>
          </p15:clr>
        </p15:guide>
        <p15:guide id="6" pos="5411">
          <p15:clr>
            <a:srgbClr val="FBAE40"/>
          </p15:clr>
        </p15:guide>
        <p15:guide id="7" pos="561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thirds column with two quotes">
    <p:spTree>
      <p:nvGrpSpPr>
        <p:cNvPr id="1" name=""/>
        <p:cNvGrpSpPr/>
        <p:nvPr/>
      </p:nvGrpSpPr>
      <p:grpSpPr>
        <a:xfrm>
          <a:off x="0" y="0"/>
          <a:ext cx="0" cy="0"/>
          <a:chOff x="0" y="0"/>
          <a:chExt cx="0" cy="0"/>
        </a:xfrm>
      </p:grpSpPr>
      <p:sp>
        <p:nvSpPr>
          <p:cNvPr id="17" name="BackgroundPanel">
            <a:extLst>
              <a:ext uri="{FF2B5EF4-FFF2-40B4-BE49-F238E27FC236}">
                <a16:creationId xmlns:a16="http://schemas.microsoft.com/office/drawing/2014/main" id="{528135D9-AA2E-40E5-BE7F-5DA0D2690386}"/>
              </a:ext>
            </a:extLst>
          </p:cNvPr>
          <p:cNvSpPr/>
          <p:nvPr/>
        </p:nvSpPr>
        <p:spPr>
          <a:xfrm>
            <a:off x="8892000" y="1"/>
            <a:ext cx="45468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2" name="Slide Number">
            <a:extLst>
              <a:ext uri="{FF2B5EF4-FFF2-40B4-BE49-F238E27FC236}">
                <a16:creationId xmlns:a16="http://schemas.microsoft.com/office/drawing/2014/main" id="{B814E0B8-65E0-4211-A409-97F3A121E2A2}"/>
              </a:ext>
            </a:extLst>
          </p:cNvPr>
          <p:cNvSpPr>
            <a:spLocks noGrp="1"/>
          </p:cNvSpPr>
          <p:nvPr>
            <p:ph type="sldNum" sz="quarter" idx="16"/>
          </p:nvPr>
        </p:nvSpPr>
        <p:spPr/>
        <p:txBody>
          <a:bodyPr/>
          <a:lstStyle>
            <a:lvl1pPr>
              <a:defRPr>
                <a:solidFill>
                  <a:srgbClr val="FFFFFF"/>
                </a:solidFill>
              </a:defRPr>
            </a:lvl1pPr>
          </a:lstStyle>
          <a:p>
            <a:fld id="{D8ADDC3C-4EB0-4059-8B7C-A756E30D0F5F}" type="slidenum">
              <a:rPr lang="de-DE" smtClean="0"/>
              <a:pPr/>
              <a:t>‹Nr.›</a:t>
            </a:fld>
            <a:endParaRPr lang="de-DE" dirty="0"/>
          </a:p>
        </p:txBody>
      </p:sp>
      <p:sp>
        <p:nvSpPr>
          <p:cNvPr id="11" name="Footer">
            <a:extLst>
              <a:ext uri="{FF2B5EF4-FFF2-40B4-BE49-F238E27FC236}">
                <a16:creationId xmlns:a16="http://schemas.microsoft.com/office/drawing/2014/main" id="{6B8DA708-42C8-46BB-A615-169924E33F84}"/>
              </a:ext>
            </a:extLst>
          </p:cNvPr>
          <p:cNvSpPr>
            <a:spLocks noGrp="1"/>
          </p:cNvSpPr>
          <p:nvPr>
            <p:ph type="ftr" sz="quarter" idx="15"/>
          </p:nvPr>
        </p:nvSpPr>
        <p:spPr>
          <a:xfrm>
            <a:off x="0" y="7074000"/>
            <a:ext cx="8571600" cy="180000"/>
          </a:xfrm>
        </p:spPr>
        <p:txBody>
          <a:bodyPr/>
          <a:lstStyle/>
          <a:p>
            <a:r>
              <a:rPr lang="de-DE" dirty="0"/>
              <a:t>Private and </a:t>
            </a:r>
            <a:r>
              <a:rPr lang="de-DE" dirty="0" err="1"/>
              <a:t>Confidential</a:t>
            </a:r>
            <a:endParaRPr lang="de-DE" dirty="0"/>
          </a:p>
        </p:txBody>
      </p:sp>
      <p:cxnSp>
        <p:nvCxnSpPr>
          <p:cNvPr id="15" name="Footer Separator">
            <a:extLst>
              <a:ext uri="{FF2B5EF4-FFF2-40B4-BE49-F238E27FC236}">
                <a16:creationId xmlns:a16="http://schemas.microsoft.com/office/drawing/2014/main" id="{1832492B-E9BC-4BD7-A427-C4427DB976F7}"/>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W Logo">
            <a:extLst>
              <a:ext uri="{FF2B5EF4-FFF2-40B4-BE49-F238E27FC236}">
                <a16:creationId xmlns:a16="http://schemas.microsoft.com/office/drawing/2014/main" id="{C8F61D4A-01C2-4456-B6E3-EF086A21D026}"/>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4" name="Quote2">
            <a:extLst>
              <a:ext uri="{FF2B5EF4-FFF2-40B4-BE49-F238E27FC236}">
                <a16:creationId xmlns:a16="http://schemas.microsoft.com/office/drawing/2014/main" id="{4E7BF32F-9496-4D87-8558-CCCC04F7C22B}"/>
              </a:ext>
            </a:extLst>
          </p:cNvPr>
          <p:cNvSpPr>
            <a:spLocks noGrp="1"/>
          </p:cNvSpPr>
          <p:nvPr>
            <p:ph sz="quarter" idx="14"/>
          </p:nvPr>
        </p:nvSpPr>
        <p:spPr>
          <a:xfrm>
            <a:off x="9201600" y="4499999"/>
            <a:ext cx="3470400" cy="219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0" name="NewSlide_Quote2" hidden="1">
            <a:extLst>
              <a:ext uri="{FF2B5EF4-FFF2-40B4-BE49-F238E27FC236}">
                <a16:creationId xmlns:a16="http://schemas.microsoft.com/office/drawing/2014/main" id="{97B2F557-8ABB-428C-AE05-28705EB7A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600" y="4243130"/>
            <a:ext cx="232197" cy="184515"/>
          </a:xfrm>
          <a:prstGeom prst="rect">
            <a:avLst/>
          </a:prstGeom>
        </p:spPr>
      </p:pic>
      <p:sp>
        <p:nvSpPr>
          <p:cNvPr id="13" name="Quote1">
            <a:extLst>
              <a:ext uri="{FF2B5EF4-FFF2-40B4-BE49-F238E27FC236}">
                <a16:creationId xmlns:a16="http://schemas.microsoft.com/office/drawing/2014/main" id="{CAACDEE5-B6EE-4CE3-BCAD-A4D9A2A8FED7}"/>
              </a:ext>
            </a:extLst>
          </p:cNvPr>
          <p:cNvSpPr>
            <a:spLocks noGrp="1"/>
          </p:cNvSpPr>
          <p:nvPr>
            <p:ph sz="quarter" idx="13"/>
          </p:nvPr>
        </p:nvSpPr>
        <p:spPr>
          <a:xfrm>
            <a:off x="9201600" y="2015999"/>
            <a:ext cx="3470400" cy="216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9" name="NewSlide_Quote1" hidden="1">
            <a:extLst>
              <a:ext uri="{FF2B5EF4-FFF2-40B4-BE49-F238E27FC236}">
                <a16:creationId xmlns:a16="http://schemas.microsoft.com/office/drawing/2014/main" id="{D3BC276E-49C9-401F-8EEE-BA3D5E080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600" y="1753373"/>
            <a:ext cx="232197" cy="184515"/>
          </a:xfrm>
          <a:prstGeom prst="rect">
            <a:avLst/>
          </a:prstGeom>
        </p:spPr>
      </p:pic>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3750" y="2000248"/>
            <a:ext cx="7797600" cy="469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a:xfrm>
            <a:off x="792000" y="630000"/>
            <a:ext cx="7812000" cy="781200"/>
          </a:xfrm>
        </p:spPr>
        <p:txBody>
          <a:bodyPr/>
          <a:lstStyle/>
          <a:p>
            <a:r>
              <a:rPr lang="de-DE" dirty="0"/>
              <a:t>Click </a:t>
            </a:r>
            <a:r>
              <a:rPr lang="de-DE" dirty="0" err="1"/>
              <a:t>to</a:t>
            </a:r>
            <a:r>
              <a:rPr lang="de-DE" dirty="0"/>
              <a:t> </a:t>
            </a:r>
            <a:r>
              <a:rPr lang="de-DE" dirty="0" err="1"/>
              <a:t>add</a:t>
            </a:r>
            <a:r>
              <a:rPr lang="de-DE" dirty="0"/>
              <a:t> title</a:t>
            </a:r>
          </a:p>
        </p:txBody>
      </p:sp>
      <p:sp>
        <p:nvSpPr>
          <p:cNvPr id="18" name="TW Bar">
            <a:extLst>
              <a:ext uri="{FF2B5EF4-FFF2-40B4-BE49-F238E27FC236}">
                <a16:creationId xmlns:a16="http://schemas.microsoft.com/office/drawing/2014/main" id="{0CAE26FB-95DE-410F-9A3F-A9965FF37FE2}"/>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2269736550"/>
      </p:ext>
    </p:extLst>
  </p:cSld>
  <p:clrMapOvr>
    <a:masterClrMapping/>
  </p:clrMapOvr>
  <p:extLst>
    <p:ext uri="{DCECCB84-F9BA-43D5-87BE-67443E8EF086}">
      <p15:sldGuideLst xmlns:p15="http://schemas.microsoft.com/office/powerpoint/2012/main">
        <p15:guide id="3" pos="8466">
          <p15:clr>
            <a:srgbClr val="FBAE40"/>
          </p15:clr>
        </p15:guide>
        <p15:guide id="4" pos="579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ree columns with quote">
    <p:spTree>
      <p:nvGrpSpPr>
        <p:cNvPr id="1" name=""/>
        <p:cNvGrpSpPr/>
        <p:nvPr/>
      </p:nvGrpSpPr>
      <p:grpSpPr>
        <a:xfrm>
          <a:off x="0" y="0"/>
          <a:ext cx="0" cy="0"/>
          <a:chOff x="0" y="0"/>
          <a:chExt cx="0" cy="0"/>
        </a:xfrm>
      </p:grpSpPr>
      <p:sp>
        <p:nvSpPr>
          <p:cNvPr id="19" name="BackgroundPanel">
            <a:extLst>
              <a:ext uri="{FF2B5EF4-FFF2-40B4-BE49-F238E27FC236}">
                <a16:creationId xmlns:a16="http://schemas.microsoft.com/office/drawing/2014/main" id="{528135D9-AA2E-40E5-BE7F-5DA0D2690386}"/>
              </a:ext>
            </a:extLst>
          </p:cNvPr>
          <p:cNvSpPr/>
          <p:nvPr/>
        </p:nvSpPr>
        <p:spPr>
          <a:xfrm>
            <a:off x="8892000" y="1"/>
            <a:ext cx="45468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2" name="Slide Number">
            <a:extLst>
              <a:ext uri="{FF2B5EF4-FFF2-40B4-BE49-F238E27FC236}">
                <a16:creationId xmlns:a16="http://schemas.microsoft.com/office/drawing/2014/main" id="{B814E0B8-65E0-4211-A409-97F3A121E2A2}"/>
              </a:ext>
            </a:extLst>
          </p:cNvPr>
          <p:cNvSpPr>
            <a:spLocks noGrp="1"/>
          </p:cNvSpPr>
          <p:nvPr>
            <p:ph type="sldNum" sz="quarter" idx="16"/>
          </p:nvPr>
        </p:nvSpPr>
        <p:spPr/>
        <p:txBody>
          <a:bodyPr/>
          <a:lstStyle>
            <a:lvl1pPr>
              <a:defRPr>
                <a:solidFill>
                  <a:srgbClr val="FFFFFF"/>
                </a:solidFill>
              </a:defRPr>
            </a:lvl1pPr>
          </a:lstStyle>
          <a:p>
            <a:fld id="{D8ADDC3C-4EB0-4059-8B7C-A756E30D0F5F}" type="slidenum">
              <a:rPr lang="de-DE" smtClean="0"/>
              <a:pPr/>
              <a:t>‹Nr.›</a:t>
            </a:fld>
            <a:endParaRPr lang="de-DE" dirty="0"/>
          </a:p>
        </p:txBody>
      </p:sp>
      <p:sp>
        <p:nvSpPr>
          <p:cNvPr id="11" name="Footer">
            <a:extLst>
              <a:ext uri="{FF2B5EF4-FFF2-40B4-BE49-F238E27FC236}">
                <a16:creationId xmlns:a16="http://schemas.microsoft.com/office/drawing/2014/main" id="{6B8DA708-42C8-46BB-A615-169924E33F84}"/>
              </a:ext>
            </a:extLst>
          </p:cNvPr>
          <p:cNvSpPr>
            <a:spLocks noGrp="1"/>
          </p:cNvSpPr>
          <p:nvPr>
            <p:ph type="ftr" sz="quarter" idx="15"/>
          </p:nvPr>
        </p:nvSpPr>
        <p:spPr>
          <a:xfrm>
            <a:off x="0" y="7074000"/>
            <a:ext cx="8571600" cy="180000"/>
          </a:xfrm>
        </p:spPr>
        <p:txBody>
          <a:bodyPr/>
          <a:lstStyle/>
          <a:p>
            <a:r>
              <a:rPr lang="de-DE" dirty="0"/>
              <a:t>Private and </a:t>
            </a:r>
            <a:r>
              <a:rPr lang="de-DE" dirty="0" err="1"/>
              <a:t>Confidential</a:t>
            </a:r>
            <a:endParaRPr lang="de-DE" dirty="0"/>
          </a:p>
        </p:txBody>
      </p:sp>
      <p:cxnSp>
        <p:nvCxnSpPr>
          <p:cNvPr id="15" name="Footer Separator">
            <a:extLst>
              <a:ext uri="{FF2B5EF4-FFF2-40B4-BE49-F238E27FC236}">
                <a16:creationId xmlns:a16="http://schemas.microsoft.com/office/drawing/2014/main" id="{1832492B-E9BC-4BD7-A427-C4427DB976F7}"/>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W Logo">
            <a:extLst>
              <a:ext uri="{FF2B5EF4-FFF2-40B4-BE49-F238E27FC236}">
                <a16:creationId xmlns:a16="http://schemas.microsoft.com/office/drawing/2014/main" id="{C8F61D4A-01C2-4456-B6E3-EF086A21D026}"/>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4" name="Quote2">
            <a:extLst>
              <a:ext uri="{FF2B5EF4-FFF2-40B4-BE49-F238E27FC236}">
                <a16:creationId xmlns:a16="http://schemas.microsoft.com/office/drawing/2014/main" id="{4E7BF32F-9496-4D87-8558-CCCC04F7C22B}"/>
              </a:ext>
            </a:extLst>
          </p:cNvPr>
          <p:cNvSpPr>
            <a:spLocks noGrp="1"/>
          </p:cNvSpPr>
          <p:nvPr>
            <p:ph sz="quarter" idx="14"/>
          </p:nvPr>
        </p:nvSpPr>
        <p:spPr>
          <a:xfrm>
            <a:off x="9201600" y="5852159"/>
            <a:ext cx="3470400" cy="8438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8" name="NewSlide_Quote1" hidden="1">
            <a:extLst>
              <a:ext uri="{FF2B5EF4-FFF2-40B4-BE49-F238E27FC236}">
                <a16:creationId xmlns:a16="http://schemas.microsoft.com/office/drawing/2014/main" id="{CC365711-EEDA-47C6-A758-83FDC2DB2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600" y="5618824"/>
            <a:ext cx="184721" cy="184515"/>
          </a:xfrm>
          <a:prstGeom prst="rect">
            <a:avLst/>
          </a:prstGeom>
        </p:spPr>
      </p:pic>
      <p:sp>
        <p:nvSpPr>
          <p:cNvPr id="13" name="Content 3">
            <a:extLst>
              <a:ext uri="{FF2B5EF4-FFF2-40B4-BE49-F238E27FC236}">
                <a16:creationId xmlns:a16="http://schemas.microsoft.com/office/drawing/2014/main" id="{CAACDEE5-B6EE-4CE3-BCAD-A4D9A2A8FED7}"/>
              </a:ext>
            </a:extLst>
          </p:cNvPr>
          <p:cNvSpPr>
            <a:spLocks noGrp="1"/>
          </p:cNvSpPr>
          <p:nvPr>
            <p:ph sz="quarter" idx="13"/>
          </p:nvPr>
        </p:nvSpPr>
        <p:spPr>
          <a:xfrm>
            <a:off x="9201600" y="2015999"/>
            <a:ext cx="3470400" cy="3440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Content 2">
            <a:extLst>
              <a:ext uri="{FF2B5EF4-FFF2-40B4-BE49-F238E27FC236}">
                <a16:creationId xmlns:a16="http://schemas.microsoft.com/office/drawing/2014/main" id="{A8B20798-81A4-4260-BE6F-70ABB4C8278D}"/>
              </a:ext>
            </a:extLst>
          </p:cNvPr>
          <p:cNvSpPr>
            <a:spLocks noGrp="1"/>
          </p:cNvSpPr>
          <p:nvPr>
            <p:ph sz="quarter" idx="17"/>
          </p:nvPr>
        </p:nvSpPr>
        <p:spPr>
          <a:xfrm>
            <a:off x="4845600" y="1998000"/>
            <a:ext cx="3744000" cy="4680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3726000" cy="4680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a:xfrm>
            <a:off x="792000" y="630000"/>
            <a:ext cx="7812000" cy="781200"/>
          </a:xfrm>
        </p:spPr>
        <p:txBody>
          <a:bodyPr/>
          <a:lstStyle/>
          <a:p>
            <a:r>
              <a:rPr lang="de-DE" dirty="0"/>
              <a:t>Click </a:t>
            </a:r>
            <a:r>
              <a:rPr lang="de-DE" dirty="0" err="1"/>
              <a:t>to</a:t>
            </a:r>
            <a:r>
              <a:rPr lang="de-DE" dirty="0"/>
              <a:t> </a:t>
            </a:r>
            <a:r>
              <a:rPr lang="de-DE" dirty="0" err="1"/>
              <a:t>add</a:t>
            </a:r>
            <a:r>
              <a:rPr lang="de-DE" dirty="0"/>
              <a:t> title</a:t>
            </a:r>
          </a:p>
        </p:txBody>
      </p:sp>
      <p:sp>
        <p:nvSpPr>
          <p:cNvPr id="20" name="TW Bar">
            <a:extLst>
              <a:ext uri="{FF2B5EF4-FFF2-40B4-BE49-F238E27FC236}">
                <a16:creationId xmlns:a16="http://schemas.microsoft.com/office/drawing/2014/main" id="{CBFCF38E-4BED-4F3C-A230-07BABC3FB49C}"/>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678610110"/>
      </p:ext>
    </p:extLst>
  </p:cSld>
  <p:clrMapOvr>
    <a:masterClrMapping/>
  </p:clrMapOvr>
  <p:extLst>
    <p:ext uri="{DCECCB84-F9BA-43D5-87BE-67443E8EF086}">
      <p15:sldGuideLst xmlns:p15="http://schemas.microsoft.com/office/powerpoint/2012/main">
        <p15:guide id="1" pos="8466">
          <p15:clr>
            <a:srgbClr val="FBAE40"/>
          </p15:clr>
        </p15:guide>
        <p15:guide id="6" pos="2856">
          <p15:clr>
            <a:srgbClr val="FBAE40"/>
          </p15:clr>
        </p15:guide>
        <p15:guide id="7" pos="5411">
          <p15:clr>
            <a:srgbClr val="FBAE40"/>
          </p15:clr>
        </p15:guide>
        <p15:guide id="8" pos="3052">
          <p15:clr>
            <a:srgbClr val="FBAE40"/>
          </p15:clr>
        </p15:guide>
        <p15:guide id="9" pos="579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p:txBody>
          <a:bodyPr/>
          <a:lstStyle/>
          <a:p>
            <a:r>
              <a:rPr lang="de-DE" dirty="0"/>
              <a:t>Private and </a:t>
            </a:r>
            <a:r>
              <a:rPr lang="de-DE" dirty="0" err="1"/>
              <a:t>Confidential</a:t>
            </a:r>
            <a:endParaRPr lang="de-DE" dirty="0"/>
          </a:p>
        </p:txBody>
      </p:sp>
      <p:cxnSp>
        <p:nvCxnSpPr>
          <p:cNvPr id="7" name="Footer Separator">
            <a:extLst>
              <a:ext uri="{FF2B5EF4-FFF2-40B4-BE49-F238E27FC236}">
                <a16:creationId xmlns:a16="http://schemas.microsoft.com/office/drawing/2014/main" id="{8081CD76-E3E6-4106-82DD-77B1CAEA0662}"/>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W Logo">
            <a:extLst>
              <a:ext uri="{FF2B5EF4-FFF2-40B4-BE49-F238E27FC236}">
                <a16:creationId xmlns:a16="http://schemas.microsoft.com/office/drawing/2014/main" id="{685D9731-6694-48C8-86AC-70A27ED45A76}"/>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1" name="TW Bar">
            <a:extLst>
              <a:ext uri="{FF2B5EF4-FFF2-40B4-BE49-F238E27FC236}">
                <a16:creationId xmlns:a16="http://schemas.microsoft.com/office/drawing/2014/main" id="{5C6C3299-A7A0-47AC-AF7C-DDE885310415}"/>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335513423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 with BG Image">
    <p:spTree>
      <p:nvGrpSpPr>
        <p:cNvPr id="1" name=""/>
        <p:cNvGrpSpPr/>
        <p:nvPr/>
      </p:nvGrpSpPr>
      <p:grpSpPr>
        <a:xfrm>
          <a:off x="0" y="0"/>
          <a:ext cx="0" cy="0"/>
          <a:chOff x="0" y="0"/>
          <a:chExt cx="0" cy="0"/>
        </a:xfrm>
      </p:grpSpPr>
      <p:sp>
        <p:nvSpPr>
          <p:cNvPr id="16" name="BlueBox">
            <a:extLst>
              <a:ext uri="{FF2B5EF4-FFF2-40B4-BE49-F238E27FC236}">
                <a16:creationId xmlns:a16="http://schemas.microsoft.com/office/drawing/2014/main" id="{93B56F7B-C75E-468D-BE2D-F06B16E4516B}"/>
              </a:ext>
            </a:extLst>
          </p:cNvPr>
          <p:cNvSpPr/>
          <p:nvPr/>
        </p:nvSpPr>
        <p:spPr>
          <a:xfrm>
            <a:off x="-1" y="1692276"/>
            <a:ext cx="9299865" cy="5003800"/>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solidFill>
                <a:schemeClr val="bg1"/>
              </a:solidFill>
            </a:endParaRPr>
          </a:p>
        </p:txBody>
      </p:sp>
      <p:sp>
        <p:nvSpPr>
          <p:cNvPr id="17" name="GreenBar">
            <a:extLst>
              <a:ext uri="{FF2B5EF4-FFF2-40B4-BE49-F238E27FC236}">
                <a16:creationId xmlns:a16="http://schemas.microsoft.com/office/drawing/2014/main" id="{6573CE79-30F0-4CD0-87F7-21AE3522E4FE}"/>
              </a:ext>
            </a:extLst>
          </p:cNvPr>
          <p:cNvSpPr/>
          <p:nvPr/>
        </p:nvSpPr>
        <p:spPr>
          <a:xfrm>
            <a:off x="0" y="6223000"/>
            <a:ext cx="13439775" cy="76200"/>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solidFill>
                <a:schemeClr val="bg1"/>
              </a:solidFill>
            </a:endParaRPr>
          </a:p>
        </p:txBody>
      </p:sp>
      <p:sp>
        <p:nvSpPr>
          <p:cNvPr id="11" name="Content 2">
            <a:extLst>
              <a:ext uri="{FF2B5EF4-FFF2-40B4-BE49-F238E27FC236}">
                <a16:creationId xmlns:a16="http://schemas.microsoft.com/office/drawing/2014/main" id="{27068E6D-55FE-4D29-BD22-DFC3C39BA9FB}"/>
              </a:ext>
            </a:extLst>
          </p:cNvPr>
          <p:cNvSpPr>
            <a:spLocks noGrp="1"/>
          </p:cNvSpPr>
          <p:nvPr>
            <p:ph sz="quarter" idx="14"/>
          </p:nvPr>
        </p:nvSpPr>
        <p:spPr>
          <a:xfrm>
            <a:off x="4842024" y="1998000"/>
            <a:ext cx="3744000" cy="4104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3726000" cy="4104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NewSlide_UserInformation" hidden="1">
            <a:extLst>
              <a:ext uri="{FF2B5EF4-FFF2-40B4-BE49-F238E27FC236}">
                <a16:creationId xmlns:a16="http://schemas.microsoft.com/office/drawing/2014/main" id="{7AFF0223-1034-4573-BFC2-727783C33E13}"/>
              </a:ext>
            </a:extLst>
          </p:cNvPr>
          <p:cNvSpPr txBox="1"/>
          <p:nvPr/>
        </p:nvSpPr>
        <p:spPr>
          <a:xfrm>
            <a:off x="4014788" y="314325"/>
            <a:ext cx="6172200" cy="738664"/>
          </a:xfrm>
          <a:prstGeom prst="rect">
            <a:avLst/>
          </a:prstGeom>
          <a:noFill/>
        </p:spPr>
        <p:txBody>
          <a:bodyPr wrap="square" lIns="0" tIns="0" rIns="0" bIns="0" rtlCol="0">
            <a:spAutoFit/>
          </a:bodyPr>
          <a:lstStyle/>
          <a:p>
            <a:pPr algn="l"/>
            <a:r>
              <a:rPr lang="de-DE" sz="1600" dirty="0">
                <a:solidFill>
                  <a:srgbClr val="FF0000"/>
                </a:solidFill>
                <a:latin typeface="Arial" panose="020B0604020202020204" pitchFamily="34" charset="0"/>
                <a:cs typeface="Arial" panose="020B0604020202020204" pitchFamily="34" charset="0"/>
              </a:rPr>
              <a:t>To insert an image behind</a:t>
            </a:r>
          </a:p>
          <a:p>
            <a:pPr algn="l"/>
            <a:r>
              <a:rPr lang="de-DE" sz="1600" dirty="0">
                <a:solidFill>
                  <a:srgbClr val="FF0000"/>
                </a:solidFill>
                <a:latin typeface="Arial" panose="020B0604020202020204" pitchFamily="34" charset="0"/>
                <a:cs typeface="Arial" panose="020B0604020202020204" pitchFamily="34" charset="0"/>
              </a:rPr>
              <a:t>Right click and select "Format Background" </a:t>
            </a:r>
          </a:p>
          <a:p>
            <a:pPr algn="l"/>
            <a:r>
              <a:rPr lang="de-DE" sz="1600" dirty="0">
                <a:solidFill>
                  <a:srgbClr val="FF0000"/>
                </a:solidFill>
                <a:latin typeface="Arial" panose="020B0604020202020204" pitchFamily="34" charset="0"/>
                <a:cs typeface="Arial" panose="020B0604020202020204" pitchFamily="34" charset="0"/>
              </a:rPr>
              <a:t>(Delete these instruction after use)</a:t>
            </a:r>
          </a:p>
        </p:txBody>
      </p:sp>
    </p:spTree>
    <p:extLst>
      <p:ext uri="{BB962C8B-B14F-4D97-AF65-F5344CB8AC3E}">
        <p14:creationId xmlns:p14="http://schemas.microsoft.com/office/powerpoint/2010/main" val="2379384116"/>
      </p:ext>
    </p:extLst>
  </p:cSld>
  <p:clrMapOvr>
    <a:masterClrMapping/>
  </p:clrMapOvr>
  <p:extLst>
    <p:ext uri="{DCECCB84-F9BA-43D5-87BE-67443E8EF086}">
      <p15:sldGuideLst xmlns:p15="http://schemas.microsoft.com/office/powerpoint/2012/main">
        <p15:guide id="7" pos="5615">
          <p15:clr>
            <a:srgbClr val="FBAE40"/>
          </p15:clr>
        </p15:guide>
        <p15:guide id="8" pos="2856">
          <p15:clr>
            <a:srgbClr val="FBAE40"/>
          </p15:clr>
        </p15:guide>
        <p15:guide id="9" pos="3051">
          <p15:clr>
            <a:srgbClr val="FBAE40"/>
          </p15:clr>
        </p15:guide>
        <p15:guide id="10" pos="541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hree column with Background">
    <p:spTree>
      <p:nvGrpSpPr>
        <p:cNvPr id="1" name=""/>
        <p:cNvGrpSpPr/>
        <p:nvPr/>
      </p:nvGrpSpPr>
      <p:grpSpPr>
        <a:xfrm>
          <a:off x="0" y="0"/>
          <a:ext cx="0" cy="0"/>
          <a:chOff x="0" y="0"/>
          <a:chExt cx="0" cy="0"/>
        </a:xfrm>
      </p:grpSpPr>
      <p:sp>
        <p:nvSpPr>
          <p:cNvPr id="14" name="BackgroundPanel">
            <a:extLst>
              <a:ext uri="{FF2B5EF4-FFF2-40B4-BE49-F238E27FC236}">
                <a16:creationId xmlns:a16="http://schemas.microsoft.com/office/drawing/2014/main" id="{E9C28238-87BD-418D-8BC0-A663C1FB2E8B}"/>
              </a:ext>
            </a:extLst>
          </p:cNvPr>
          <p:cNvSpPr/>
          <p:nvPr/>
        </p:nvSpPr>
        <p:spPr>
          <a:xfrm>
            <a:off x="0" y="1"/>
            <a:ext cx="13439777"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lvl1pPr>
              <a:defRPr>
                <a:solidFill>
                  <a:srgbClr val="FFFFFF"/>
                </a:solidFill>
              </a:defRPr>
            </a:lvl1p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294263F9-A51F-4A48-8DD3-F31192692476}"/>
              </a:ext>
            </a:extLst>
          </p:cNvPr>
          <p:cNvSpPr>
            <a:spLocks noGrp="1"/>
          </p:cNvSpPr>
          <p:nvPr>
            <p:ph type="ftr" sz="quarter" idx="15"/>
          </p:nvPr>
        </p:nvSpPr>
        <p:spPr/>
        <p:txBody>
          <a:bodyPr/>
          <a:lstStyle>
            <a:lvl1pPr>
              <a:defRPr>
                <a:solidFill>
                  <a:srgbClr val="FFFFFF"/>
                </a:solidFill>
              </a:defRPr>
            </a:lvl1pPr>
          </a:lstStyle>
          <a:p>
            <a:r>
              <a:rPr lang="de-DE" dirty="0"/>
              <a:t>Private and </a:t>
            </a:r>
            <a:r>
              <a:rPr lang="de-DE" dirty="0" err="1"/>
              <a:t>Confidential</a:t>
            </a:r>
            <a:endParaRPr lang="de-DE" dirty="0"/>
          </a:p>
        </p:txBody>
      </p:sp>
      <p:cxnSp>
        <p:nvCxnSpPr>
          <p:cNvPr id="12" name="Footer Separator">
            <a:extLst>
              <a:ext uri="{FF2B5EF4-FFF2-40B4-BE49-F238E27FC236}">
                <a16:creationId xmlns:a16="http://schemas.microsoft.com/office/drawing/2014/main" id="{62434A67-8AA5-4766-AD11-76A04BB6D150}"/>
              </a:ext>
            </a:extLst>
          </p:cNvPr>
          <p:cNvCxnSpPr/>
          <p:nvPr/>
        </p:nvCxnSpPr>
        <p:spPr>
          <a:xfrm>
            <a:off x="2329200" y="7034400"/>
            <a:ext cx="0" cy="2664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W Logo">
            <a:extLst>
              <a:ext uri="{FF2B5EF4-FFF2-40B4-BE49-F238E27FC236}">
                <a16:creationId xmlns:a16="http://schemas.microsoft.com/office/drawing/2014/main" id="{1A27EF04-D5CA-444B-948D-291AB0141FFD}"/>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0" name="Content 3">
            <a:extLst>
              <a:ext uri="{FF2B5EF4-FFF2-40B4-BE49-F238E27FC236}">
                <a16:creationId xmlns:a16="http://schemas.microsoft.com/office/drawing/2014/main" id="{D3E9F670-AFF0-4EBA-9C78-3F2CAAA7876E}"/>
              </a:ext>
            </a:extLst>
          </p:cNvPr>
          <p:cNvSpPr>
            <a:spLocks noGrp="1"/>
          </p:cNvSpPr>
          <p:nvPr>
            <p:ph sz="quarter" idx="13"/>
          </p:nvPr>
        </p:nvSpPr>
        <p:spPr>
          <a:xfrm>
            <a:off x="8913600" y="1998000"/>
            <a:ext cx="3758400" cy="4698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Content 2">
            <a:extLst>
              <a:ext uri="{FF2B5EF4-FFF2-40B4-BE49-F238E27FC236}">
                <a16:creationId xmlns:a16="http://schemas.microsoft.com/office/drawing/2014/main" id="{27068E6D-55FE-4D29-BD22-DFC3C39BA9FB}"/>
              </a:ext>
            </a:extLst>
          </p:cNvPr>
          <p:cNvSpPr>
            <a:spLocks noGrp="1"/>
          </p:cNvSpPr>
          <p:nvPr>
            <p:ph sz="quarter" idx="14"/>
          </p:nvPr>
        </p:nvSpPr>
        <p:spPr>
          <a:xfrm>
            <a:off x="4845600" y="1998000"/>
            <a:ext cx="3744000" cy="4698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3744000" cy="4698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bwMode="gray"/>
        <p:txBody>
          <a:bodyPr/>
          <a:lstStyle>
            <a:lvl1pPr>
              <a:defRPr>
                <a:solidFill>
                  <a:srgbClr val="FFFFFF"/>
                </a:solidFill>
              </a:defRPr>
            </a:lvl1pPr>
          </a:lstStyle>
          <a:p>
            <a:r>
              <a:rPr lang="de-DE" dirty="0"/>
              <a:t>Click </a:t>
            </a:r>
            <a:r>
              <a:rPr lang="de-DE" dirty="0" err="1"/>
              <a:t>to</a:t>
            </a:r>
            <a:r>
              <a:rPr lang="de-DE" dirty="0"/>
              <a:t> </a:t>
            </a:r>
            <a:r>
              <a:rPr lang="de-DE" dirty="0" err="1"/>
              <a:t>add</a:t>
            </a:r>
            <a:r>
              <a:rPr lang="de-DE" dirty="0"/>
              <a:t> title</a:t>
            </a:r>
          </a:p>
        </p:txBody>
      </p:sp>
      <p:sp>
        <p:nvSpPr>
          <p:cNvPr id="16" name="TW Bar">
            <a:extLst>
              <a:ext uri="{FF2B5EF4-FFF2-40B4-BE49-F238E27FC236}">
                <a16:creationId xmlns:a16="http://schemas.microsoft.com/office/drawing/2014/main" id="{071167B8-07AF-4B16-92B6-26F751310D6A}"/>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3573203503"/>
      </p:ext>
    </p:extLst>
  </p:cSld>
  <p:clrMapOvr>
    <a:masterClrMapping/>
  </p:clrMapOvr>
  <p:extLst>
    <p:ext uri="{DCECCB84-F9BA-43D5-87BE-67443E8EF086}">
      <p15:sldGuideLst xmlns:p15="http://schemas.microsoft.com/office/powerpoint/2012/main">
        <p15:guide id="7" pos="3051">
          <p15:clr>
            <a:srgbClr val="FBAE40"/>
          </p15:clr>
        </p15:guide>
        <p15:guide id="8" pos="2857">
          <p15:clr>
            <a:srgbClr val="FBAE40"/>
          </p15:clr>
        </p15:guide>
        <p15:guide id="9" pos="5410">
          <p15:clr>
            <a:srgbClr val="FBAE40"/>
          </p15:clr>
        </p15:guide>
        <p15:guide id="10" pos="561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column lg Title text with Background">
    <p:spTree>
      <p:nvGrpSpPr>
        <p:cNvPr id="1" name=""/>
        <p:cNvGrpSpPr/>
        <p:nvPr/>
      </p:nvGrpSpPr>
      <p:grpSpPr>
        <a:xfrm>
          <a:off x="0" y="0"/>
          <a:ext cx="0" cy="0"/>
          <a:chOff x="0" y="0"/>
          <a:chExt cx="0" cy="0"/>
        </a:xfrm>
      </p:grpSpPr>
      <p:sp>
        <p:nvSpPr>
          <p:cNvPr id="14" name="BackgroundPanel">
            <a:extLst>
              <a:ext uri="{FF2B5EF4-FFF2-40B4-BE49-F238E27FC236}">
                <a16:creationId xmlns:a16="http://schemas.microsoft.com/office/drawing/2014/main" id="{E9C28238-87BD-418D-8BC0-A663C1FB2E8B}"/>
              </a:ext>
            </a:extLst>
          </p:cNvPr>
          <p:cNvSpPr/>
          <p:nvPr/>
        </p:nvSpPr>
        <p:spPr>
          <a:xfrm>
            <a:off x="0" y="1"/>
            <a:ext cx="13439777"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7" name="TW Bar (Large)">
            <a:extLst>
              <a:ext uri="{FF2B5EF4-FFF2-40B4-BE49-F238E27FC236}">
                <a16:creationId xmlns:a16="http://schemas.microsoft.com/office/drawing/2014/main" id="{63C9DD6D-55CC-4149-BFB1-2B78877EF85A}"/>
              </a:ext>
            </a:extLst>
          </p:cNvPr>
          <p:cNvSpPr/>
          <p:nvPr/>
        </p:nvSpPr>
        <p:spPr>
          <a:xfrm>
            <a:off x="781200" y="1389600"/>
            <a:ext cx="126000" cy="1939638"/>
          </a:xfrm>
          <a:prstGeom prst="rect">
            <a:avLst/>
          </a:prstGeom>
          <a:solidFill>
            <a:schemeClr val="accent3"/>
          </a:solidFill>
          <a:ln w="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latin typeface="Arial"/>
              <a:ea typeface="+mn-ea"/>
              <a:cs typeface="+mn-cs"/>
            </a:endParaRPr>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lvl1pPr>
              <a:defRPr>
                <a:solidFill>
                  <a:srgbClr val="FFFFFF"/>
                </a:solidFill>
              </a:defRPr>
            </a:lvl1p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294263F9-A51F-4A48-8DD3-F31192692476}"/>
              </a:ext>
            </a:extLst>
          </p:cNvPr>
          <p:cNvSpPr>
            <a:spLocks noGrp="1"/>
          </p:cNvSpPr>
          <p:nvPr>
            <p:ph type="ftr" sz="quarter" idx="15"/>
          </p:nvPr>
        </p:nvSpPr>
        <p:spPr/>
        <p:txBody>
          <a:bodyPr/>
          <a:lstStyle>
            <a:lvl1pPr>
              <a:defRPr>
                <a:solidFill>
                  <a:srgbClr val="FFFFFF"/>
                </a:solidFill>
              </a:defRPr>
            </a:lvl1pPr>
          </a:lstStyle>
          <a:p>
            <a:r>
              <a:rPr lang="de-DE" dirty="0"/>
              <a:t>Private and </a:t>
            </a:r>
            <a:r>
              <a:rPr lang="de-DE" dirty="0" err="1"/>
              <a:t>Confidential</a:t>
            </a:r>
            <a:endParaRPr lang="de-DE" dirty="0"/>
          </a:p>
        </p:txBody>
      </p:sp>
      <p:cxnSp>
        <p:nvCxnSpPr>
          <p:cNvPr id="12" name="Footer Separator">
            <a:extLst>
              <a:ext uri="{FF2B5EF4-FFF2-40B4-BE49-F238E27FC236}">
                <a16:creationId xmlns:a16="http://schemas.microsoft.com/office/drawing/2014/main" id="{62434A67-8AA5-4766-AD11-76A04BB6D150}"/>
              </a:ext>
            </a:extLst>
          </p:cNvPr>
          <p:cNvCxnSpPr/>
          <p:nvPr/>
        </p:nvCxnSpPr>
        <p:spPr>
          <a:xfrm>
            <a:off x="2329200" y="7034400"/>
            <a:ext cx="0" cy="2664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W Logo">
            <a:extLst>
              <a:ext uri="{FF2B5EF4-FFF2-40B4-BE49-F238E27FC236}">
                <a16:creationId xmlns:a16="http://schemas.microsoft.com/office/drawing/2014/main" id="{1A27EF04-D5CA-444B-948D-291AB0141FFD}"/>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0" name="Content 3">
            <a:extLst>
              <a:ext uri="{FF2B5EF4-FFF2-40B4-BE49-F238E27FC236}">
                <a16:creationId xmlns:a16="http://schemas.microsoft.com/office/drawing/2014/main" id="{D3E9F670-AFF0-4EBA-9C78-3F2CAAA7876E}"/>
              </a:ext>
            </a:extLst>
          </p:cNvPr>
          <p:cNvSpPr>
            <a:spLocks noGrp="1"/>
          </p:cNvSpPr>
          <p:nvPr>
            <p:ph sz="quarter" idx="13"/>
          </p:nvPr>
        </p:nvSpPr>
        <p:spPr>
          <a:xfrm>
            <a:off x="8928000" y="4181474"/>
            <a:ext cx="3744000" cy="25145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Content 2">
            <a:extLst>
              <a:ext uri="{FF2B5EF4-FFF2-40B4-BE49-F238E27FC236}">
                <a16:creationId xmlns:a16="http://schemas.microsoft.com/office/drawing/2014/main" id="{27068E6D-55FE-4D29-BD22-DFC3C39BA9FB}"/>
              </a:ext>
            </a:extLst>
          </p:cNvPr>
          <p:cNvSpPr>
            <a:spLocks noGrp="1"/>
          </p:cNvSpPr>
          <p:nvPr>
            <p:ph sz="quarter" idx="14"/>
          </p:nvPr>
        </p:nvSpPr>
        <p:spPr>
          <a:xfrm>
            <a:off x="4842024" y="4181474"/>
            <a:ext cx="3744000" cy="25145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4181474"/>
            <a:ext cx="3726000" cy="25145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bwMode="gray">
          <a:xfrm>
            <a:off x="1191601" y="615600"/>
            <a:ext cx="11484000" cy="2748200"/>
          </a:xfrm>
        </p:spPr>
        <p:txBody>
          <a:bodyPr/>
          <a:lstStyle>
            <a:lvl1pPr>
              <a:defRPr sz="7200">
                <a:solidFill>
                  <a:srgbClr val="FFFFFF"/>
                </a:solidFill>
              </a:defRPr>
            </a:lvl1pPr>
          </a:lstStyle>
          <a:p>
            <a:r>
              <a:rPr lang="de-DE" dirty="0"/>
              <a:t>Click </a:t>
            </a:r>
            <a:r>
              <a:rPr lang="de-DE" dirty="0" err="1"/>
              <a:t>to</a:t>
            </a:r>
            <a:r>
              <a:rPr lang="de-DE" dirty="0"/>
              <a:t> </a:t>
            </a:r>
            <a:r>
              <a:rPr lang="de-DE" dirty="0" err="1"/>
              <a:t>add</a:t>
            </a:r>
            <a:r>
              <a:rPr lang="de-DE" dirty="0"/>
              <a:t> title</a:t>
            </a:r>
          </a:p>
        </p:txBody>
      </p:sp>
    </p:spTree>
    <p:extLst>
      <p:ext uri="{BB962C8B-B14F-4D97-AF65-F5344CB8AC3E}">
        <p14:creationId xmlns:p14="http://schemas.microsoft.com/office/powerpoint/2010/main" val="4256171038"/>
      </p:ext>
    </p:extLst>
  </p:cSld>
  <p:clrMapOvr>
    <a:masterClrMapping/>
  </p:clrMapOvr>
  <p:extLst>
    <p:ext uri="{DCECCB84-F9BA-43D5-87BE-67443E8EF086}">
      <p15:sldGuideLst xmlns:p15="http://schemas.microsoft.com/office/powerpoint/2012/main">
        <p15:guide id="8" pos="3052">
          <p15:clr>
            <a:srgbClr val="FBAE40"/>
          </p15:clr>
        </p15:guide>
        <p15:guide id="9" pos="2856">
          <p15:clr>
            <a:srgbClr val="FBAE40"/>
          </p15:clr>
        </p15:guide>
        <p15:guide id="10" pos="5411">
          <p15:clr>
            <a:srgbClr val="FBAE40"/>
          </p15:clr>
        </p15:guide>
        <p15:guide id="11" pos="5614">
          <p15:clr>
            <a:srgbClr val="FBAE40"/>
          </p15:clr>
        </p15:guide>
        <p15:guide id="12" orient="horz" pos="26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a:xfrm>
            <a:off x="0" y="7074000"/>
            <a:ext cx="8917200" cy="180000"/>
          </a:xfrm>
        </p:spPr>
        <p:txBody>
          <a:bodyPr/>
          <a:lstStyle/>
          <a:p>
            <a:r>
              <a:rPr lang="de-DE" dirty="0"/>
              <a:t>Private and </a:t>
            </a:r>
            <a:r>
              <a:rPr lang="de-DE" dirty="0" err="1"/>
              <a:t>Confidential</a:t>
            </a:r>
            <a:endParaRPr lang="de-DE" dirty="0"/>
          </a:p>
        </p:txBody>
      </p:sp>
      <p:cxnSp>
        <p:nvCxnSpPr>
          <p:cNvPr id="15" name="Footer Separator">
            <a:extLst>
              <a:ext uri="{FF2B5EF4-FFF2-40B4-BE49-F238E27FC236}">
                <a16:creationId xmlns:a16="http://schemas.microsoft.com/office/drawing/2014/main" id="{49FC5BBF-3131-4436-ABBE-E1274616111C}"/>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W Logo">
            <a:extLst>
              <a:ext uri="{FF2B5EF4-FFF2-40B4-BE49-F238E27FC236}">
                <a16:creationId xmlns:a16="http://schemas.microsoft.com/office/drawing/2014/main" id="{F94240FA-260C-419A-87EB-AB49283CAB02}"/>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7" name="ColouredBanner1">
            <a:extLst>
              <a:ext uri="{FF2B5EF4-FFF2-40B4-BE49-F238E27FC236}">
                <a16:creationId xmlns:a16="http://schemas.microsoft.com/office/drawing/2014/main" id="{D691C16C-06C5-4572-9EE0-F957416C8B78}"/>
              </a:ext>
            </a:extLst>
          </p:cNvPr>
          <p:cNvSpPr>
            <a:spLocks noGrp="1"/>
          </p:cNvSpPr>
          <p:nvPr>
            <p:ph type="body" sz="quarter" idx="45"/>
          </p:nvPr>
        </p:nvSpPr>
        <p:spPr>
          <a:xfrm>
            <a:off x="11088000" y="3135600"/>
            <a:ext cx="1584000" cy="446400"/>
          </a:xfrm>
          <a:solidFill>
            <a:schemeClr val="accent3">
              <a:lumMod val="100000"/>
            </a:schemeClr>
          </a:solidFill>
        </p:spPr>
        <p:txBody>
          <a:bodyPr/>
          <a:lstStyle>
            <a:lvl1pPr>
              <a:spcBef>
                <a:spcPts val="377"/>
              </a:spcBef>
              <a:spcAft>
                <a:spcPts val="1131"/>
              </a:spcAft>
              <a:defRPr sz="754">
                <a:solidFill>
                  <a:schemeClr val="accent3">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19" name="ContactInfo 1">
            <a:extLst>
              <a:ext uri="{FF2B5EF4-FFF2-40B4-BE49-F238E27FC236}">
                <a16:creationId xmlns:a16="http://schemas.microsoft.com/office/drawing/2014/main" id="{F5770A7A-CDB2-4334-B65D-DA53A870B491}"/>
              </a:ext>
            </a:extLst>
          </p:cNvPr>
          <p:cNvSpPr>
            <a:spLocks noGrp="1"/>
          </p:cNvSpPr>
          <p:nvPr>
            <p:ph type="body" sz="quarter" idx="24" hasCustomPrompt="1"/>
          </p:nvPr>
        </p:nvSpPr>
        <p:spPr>
          <a:xfrm>
            <a:off x="11088000" y="4050000"/>
            <a:ext cx="1656000" cy="396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20" name="NameInfo 1">
            <a:extLst>
              <a:ext uri="{FF2B5EF4-FFF2-40B4-BE49-F238E27FC236}">
                <a16:creationId xmlns:a16="http://schemas.microsoft.com/office/drawing/2014/main" id="{6646E455-D076-417F-A3B6-F3F27D2A8E39}"/>
              </a:ext>
            </a:extLst>
          </p:cNvPr>
          <p:cNvSpPr>
            <a:spLocks noGrp="1"/>
          </p:cNvSpPr>
          <p:nvPr>
            <p:ph type="body" sz="quarter" idx="22" hasCustomPrompt="1"/>
          </p:nvPr>
        </p:nvSpPr>
        <p:spPr>
          <a:xfrm>
            <a:off x="11088000" y="361800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18" name="Picture 1">
            <a:extLst>
              <a:ext uri="{FF2B5EF4-FFF2-40B4-BE49-F238E27FC236}">
                <a16:creationId xmlns:a16="http://schemas.microsoft.com/office/drawing/2014/main" id="{59677CDD-BC51-4F12-A9AC-30FA5B34FFD6}"/>
              </a:ext>
            </a:extLst>
          </p:cNvPr>
          <p:cNvSpPr>
            <a:spLocks noGrp="1"/>
          </p:cNvSpPr>
          <p:nvPr>
            <p:ph type="pic" sz="quarter" idx="14"/>
          </p:nvPr>
        </p:nvSpPr>
        <p:spPr>
          <a:xfrm>
            <a:off x="11088000" y="1998000"/>
            <a:ext cx="1584000" cy="1584000"/>
          </a:xfrm>
        </p:spPr>
        <p:txBody>
          <a:bodyPr/>
          <a:lstStyle/>
          <a:p>
            <a:r>
              <a:rPr lang="de-DE" dirty="0"/>
              <a:t>Bild durch Klicken auf Symbol hinzufügen</a:t>
            </a:r>
          </a:p>
        </p:txBody>
      </p:sp>
      <p:sp>
        <p:nvSpPr>
          <p:cNvPr id="7" name="ContentMain">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8121600" cy="469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lvl1pPr>
              <a:defRPr/>
            </a:lvl1pPr>
          </a:lstStyle>
          <a:p>
            <a:r>
              <a:rPr lang="de-DE" dirty="0"/>
              <a:t>Click </a:t>
            </a:r>
            <a:r>
              <a:rPr lang="de-DE" dirty="0" err="1"/>
              <a:t>to</a:t>
            </a:r>
            <a:r>
              <a:rPr lang="de-DE" dirty="0"/>
              <a:t> </a:t>
            </a:r>
            <a:r>
              <a:rPr lang="de-DE" dirty="0" err="1"/>
              <a:t>add</a:t>
            </a:r>
            <a:r>
              <a:rPr lang="de-DE" dirty="0"/>
              <a:t> title</a:t>
            </a:r>
          </a:p>
        </p:txBody>
      </p:sp>
      <p:sp>
        <p:nvSpPr>
          <p:cNvPr id="13" name="TW Bar">
            <a:extLst>
              <a:ext uri="{FF2B5EF4-FFF2-40B4-BE49-F238E27FC236}">
                <a16:creationId xmlns:a16="http://schemas.microsoft.com/office/drawing/2014/main" id="{6F88A805-92E9-4C99-811E-D3E8A66F5ED7}"/>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2873121042"/>
      </p:ext>
    </p:extLst>
  </p:cSld>
  <p:clrMapOvr>
    <a:masterClrMapping/>
  </p:clrMapOvr>
  <p:extLst>
    <p:ext uri="{DCECCB84-F9BA-43D5-87BE-67443E8EF086}">
      <p15:sldGuideLst xmlns:p15="http://schemas.microsoft.com/office/powerpoint/2012/main">
        <p15:guide id="3" pos="5614">
          <p15:clr>
            <a:srgbClr val="FBAE40"/>
          </p15:clr>
        </p15:guide>
        <p15:guide id="4" pos="698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 plus image with BG">
    <p:spTree>
      <p:nvGrpSpPr>
        <p:cNvPr id="1" name=""/>
        <p:cNvGrpSpPr/>
        <p:nvPr/>
      </p:nvGrpSpPr>
      <p:grpSpPr>
        <a:xfrm>
          <a:off x="0" y="0"/>
          <a:ext cx="0" cy="0"/>
          <a:chOff x="0" y="0"/>
          <a:chExt cx="0" cy="0"/>
        </a:xfrm>
      </p:grpSpPr>
      <p:sp>
        <p:nvSpPr>
          <p:cNvPr id="5" name="Picture 1">
            <a:extLst>
              <a:ext uri="{FF2B5EF4-FFF2-40B4-BE49-F238E27FC236}">
                <a16:creationId xmlns:a16="http://schemas.microsoft.com/office/drawing/2014/main" id="{3F14AF5D-402E-42F8-9AF5-14DF25C80003}"/>
              </a:ext>
            </a:extLst>
          </p:cNvPr>
          <p:cNvSpPr>
            <a:spLocks noGrp="1"/>
          </p:cNvSpPr>
          <p:nvPr>
            <p:ph type="pic" sz="quarter" idx="16"/>
          </p:nvPr>
        </p:nvSpPr>
        <p:spPr>
          <a:xfrm>
            <a:off x="8913600" y="0"/>
            <a:ext cx="4518000" cy="7559674"/>
          </a:xfrm>
        </p:spPr>
        <p:txBody>
          <a:bodyPr/>
          <a:lstStyle/>
          <a:p>
            <a:r>
              <a:rPr lang="de-DE" dirty="0"/>
              <a:t>Bild durch Klicken auf Symbol hinzufügen</a:t>
            </a:r>
          </a:p>
        </p:txBody>
      </p:sp>
      <p:sp>
        <p:nvSpPr>
          <p:cNvPr id="14" name="BackgroundPanel">
            <a:extLst>
              <a:ext uri="{FF2B5EF4-FFF2-40B4-BE49-F238E27FC236}">
                <a16:creationId xmlns:a16="http://schemas.microsoft.com/office/drawing/2014/main" id="{E9C28238-87BD-418D-8BC0-A663C1FB2E8B}"/>
              </a:ext>
            </a:extLst>
          </p:cNvPr>
          <p:cNvSpPr/>
          <p:nvPr/>
        </p:nvSpPr>
        <p:spPr>
          <a:xfrm>
            <a:off x="0" y="1"/>
            <a:ext cx="13439777"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lvl1pPr>
              <a:defRPr>
                <a:solidFill>
                  <a:srgbClr val="FFFFFF"/>
                </a:solidFill>
              </a:defRPr>
            </a:lvl1p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294263F9-A51F-4A48-8DD3-F31192692476}"/>
              </a:ext>
            </a:extLst>
          </p:cNvPr>
          <p:cNvSpPr>
            <a:spLocks noGrp="1"/>
          </p:cNvSpPr>
          <p:nvPr>
            <p:ph type="ftr" sz="quarter" idx="15"/>
          </p:nvPr>
        </p:nvSpPr>
        <p:spPr>
          <a:xfrm>
            <a:off x="0" y="7074000"/>
            <a:ext cx="8571600" cy="180000"/>
          </a:xfrm>
        </p:spPr>
        <p:txBody>
          <a:bodyPr/>
          <a:lstStyle>
            <a:lvl1pPr>
              <a:defRPr>
                <a:solidFill>
                  <a:srgbClr val="FFFFFF"/>
                </a:solidFill>
              </a:defRPr>
            </a:lvl1pPr>
          </a:lstStyle>
          <a:p>
            <a:r>
              <a:rPr lang="de-DE" dirty="0"/>
              <a:t>Private and </a:t>
            </a:r>
            <a:r>
              <a:rPr lang="de-DE" dirty="0" err="1"/>
              <a:t>Confidential</a:t>
            </a:r>
            <a:endParaRPr lang="de-DE" dirty="0"/>
          </a:p>
        </p:txBody>
      </p:sp>
      <p:sp>
        <p:nvSpPr>
          <p:cNvPr id="13" name="TW Logo">
            <a:extLst>
              <a:ext uri="{FF2B5EF4-FFF2-40B4-BE49-F238E27FC236}">
                <a16:creationId xmlns:a16="http://schemas.microsoft.com/office/drawing/2014/main" id="{1A27EF04-D5CA-444B-948D-291AB0141FFD}"/>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1" name="Content 2">
            <a:extLst>
              <a:ext uri="{FF2B5EF4-FFF2-40B4-BE49-F238E27FC236}">
                <a16:creationId xmlns:a16="http://schemas.microsoft.com/office/drawing/2014/main" id="{27068E6D-55FE-4D29-BD22-DFC3C39BA9FB}"/>
              </a:ext>
            </a:extLst>
          </p:cNvPr>
          <p:cNvSpPr>
            <a:spLocks noGrp="1"/>
          </p:cNvSpPr>
          <p:nvPr>
            <p:ph sz="quarter" idx="14"/>
          </p:nvPr>
        </p:nvSpPr>
        <p:spPr>
          <a:xfrm>
            <a:off x="4845600" y="1998000"/>
            <a:ext cx="3744000" cy="4698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3744000" cy="4698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bwMode="gray">
          <a:xfrm>
            <a:off x="792000" y="630000"/>
            <a:ext cx="7797600" cy="774000"/>
          </a:xfrm>
        </p:spPr>
        <p:txBody>
          <a:bodyPr/>
          <a:lstStyle>
            <a:lvl1pPr>
              <a:defRPr>
                <a:solidFill>
                  <a:srgbClr val="FFFFFF"/>
                </a:solidFill>
              </a:defRPr>
            </a:lvl1pPr>
          </a:lstStyle>
          <a:p>
            <a:r>
              <a:rPr lang="de-DE" dirty="0"/>
              <a:t>Click </a:t>
            </a:r>
            <a:r>
              <a:rPr lang="de-DE" dirty="0" err="1"/>
              <a:t>to</a:t>
            </a:r>
            <a:r>
              <a:rPr lang="de-DE" dirty="0"/>
              <a:t> </a:t>
            </a:r>
            <a:r>
              <a:rPr lang="de-DE" dirty="0" err="1"/>
              <a:t>add</a:t>
            </a:r>
            <a:r>
              <a:rPr lang="de-DE" dirty="0"/>
              <a:t> title</a:t>
            </a:r>
          </a:p>
        </p:txBody>
      </p:sp>
      <p:cxnSp>
        <p:nvCxnSpPr>
          <p:cNvPr id="12" name="Footer Separator">
            <a:extLst>
              <a:ext uri="{FF2B5EF4-FFF2-40B4-BE49-F238E27FC236}">
                <a16:creationId xmlns:a16="http://schemas.microsoft.com/office/drawing/2014/main" id="{62434A67-8AA5-4766-AD11-76A04BB6D150}"/>
              </a:ext>
            </a:extLst>
          </p:cNvPr>
          <p:cNvCxnSpPr/>
          <p:nvPr/>
        </p:nvCxnSpPr>
        <p:spPr>
          <a:xfrm>
            <a:off x="2329200" y="7034400"/>
            <a:ext cx="0" cy="2664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TW Bar">
            <a:extLst>
              <a:ext uri="{FF2B5EF4-FFF2-40B4-BE49-F238E27FC236}">
                <a16:creationId xmlns:a16="http://schemas.microsoft.com/office/drawing/2014/main" id="{FDDF8B09-0989-4043-A699-968F86209702}"/>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3917412865"/>
      </p:ext>
    </p:extLst>
  </p:cSld>
  <p:clrMapOvr>
    <a:masterClrMapping/>
  </p:clrMapOvr>
  <p:extLst>
    <p:ext uri="{DCECCB84-F9BA-43D5-87BE-67443E8EF086}">
      <p15:sldGuideLst xmlns:p15="http://schemas.microsoft.com/office/powerpoint/2012/main">
        <p15:guide id="7" pos="2856">
          <p15:clr>
            <a:srgbClr val="FBAE40"/>
          </p15:clr>
        </p15:guide>
        <p15:guide id="8" pos="3050">
          <p15:clr>
            <a:srgbClr val="FBAE40"/>
          </p15:clr>
        </p15:guide>
        <p15:guide id="9" pos="5411">
          <p15:clr>
            <a:srgbClr val="FBAE40"/>
          </p15:clr>
        </p15:guide>
        <p15:guide id="10" pos="561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ombstone with table x8">
    <p:spTree>
      <p:nvGrpSpPr>
        <p:cNvPr id="1" name=""/>
        <p:cNvGrpSpPr/>
        <p:nvPr/>
      </p:nvGrpSpPr>
      <p:grpSpPr>
        <a:xfrm>
          <a:off x="0" y="0"/>
          <a:ext cx="0" cy="0"/>
          <a:chOff x="0" y="0"/>
          <a:chExt cx="0" cy="0"/>
        </a:xfrm>
      </p:grpSpPr>
      <p:grpSp>
        <p:nvGrpSpPr>
          <p:cNvPr id="12" name="Grid Lines">
            <a:extLst>
              <a:ext uri="{FF2B5EF4-FFF2-40B4-BE49-F238E27FC236}">
                <a16:creationId xmlns:a16="http://schemas.microsoft.com/office/drawing/2014/main" id="{CD7C7D26-C8D1-4EB1-B395-32A0529FBC15}"/>
              </a:ext>
            </a:extLst>
          </p:cNvPr>
          <p:cNvGrpSpPr/>
          <p:nvPr/>
        </p:nvGrpSpPr>
        <p:grpSpPr>
          <a:xfrm>
            <a:off x="792000" y="1997075"/>
            <a:ext cx="11880000" cy="4698925"/>
            <a:chOff x="792000" y="1997075"/>
            <a:chExt cx="11880000" cy="4698925"/>
          </a:xfrm>
        </p:grpSpPr>
        <p:cxnSp>
          <p:nvCxnSpPr>
            <p:cNvPr id="11" name="Grid Bottom 3">
              <a:extLst>
                <a:ext uri="{FF2B5EF4-FFF2-40B4-BE49-F238E27FC236}">
                  <a16:creationId xmlns:a16="http://schemas.microsoft.com/office/drawing/2014/main" id="{9E89E7EF-A586-4E1E-8843-0858C6718735}"/>
                </a:ext>
              </a:extLst>
            </p:cNvPr>
            <p:cNvCxnSpPr/>
            <p:nvPr/>
          </p:nvCxnSpPr>
          <p:spPr>
            <a:xfrm>
              <a:off x="9774000" y="4464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Grid Bottom 2">
              <a:extLst>
                <a:ext uri="{FF2B5EF4-FFF2-40B4-BE49-F238E27FC236}">
                  <a16:creationId xmlns:a16="http://schemas.microsoft.com/office/drawing/2014/main" id="{55E0B6D6-F85F-47FF-B994-8D7A7B9C8154}"/>
                </a:ext>
              </a:extLst>
            </p:cNvPr>
            <p:cNvCxnSpPr/>
            <p:nvPr/>
          </p:nvCxnSpPr>
          <p:spPr>
            <a:xfrm>
              <a:off x="6732000" y="4464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Grid Bottom 1">
              <a:extLst>
                <a:ext uri="{FF2B5EF4-FFF2-40B4-BE49-F238E27FC236}">
                  <a16:creationId xmlns:a16="http://schemas.microsoft.com/office/drawing/2014/main" id="{87ED4E1A-5761-4A01-88A7-3491B8097BFE}"/>
                </a:ext>
              </a:extLst>
            </p:cNvPr>
            <p:cNvCxnSpPr/>
            <p:nvPr/>
          </p:nvCxnSpPr>
          <p:spPr>
            <a:xfrm>
              <a:off x="3690000" y="4464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Grid Horizontal 4">
              <a:extLst>
                <a:ext uri="{FF2B5EF4-FFF2-40B4-BE49-F238E27FC236}">
                  <a16:creationId xmlns:a16="http://schemas.microsoft.com/office/drawing/2014/main" id="{31701882-451B-48BB-BFB4-0423129C53CB}"/>
                </a:ext>
              </a:extLst>
            </p:cNvPr>
            <p:cNvCxnSpPr/>
            <p:nvPr/>
          </p:nvCxnSpPr>
          <p:spPr>
            <a:xfrm>
              <a:off x="9864000" y="4320000"/>
              <a:ext cx="280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rid Horizontal 3">
              <a:extLst>
                <a:ext uri="{FF2B5EF4-FFF2-40B4-BE49-F238E27FC236}">
                  <a16:creationId xmlns:a16="http://schemas.microsoft.com/office/drawing/2014/main" id="{C14DA1EB-79B0-4D23-8B39-CA2F66490155}"/>
                </a:ext>
              </a:extLst>
            </p:cNvPr>
            <p:cNvCxnSpPr/>
            <p:nvPr/>
          </p:nvCxnSpPr>
          <p:spPr>
            <a:xfrm>
              <a:off x="6822000" y="4320000"/>
              <a:ext cx="28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rid Horizontal 2">
              <a:extLst>
                <a:ext uri="{FF2B5EF4-FFF2-40B4-BE49-F238E27FC236}">
                  <a16:creationId xmlns:a16="http://schemas.microsoft.com/office/drawing/2014/main" id="{A7947BC7-47C6-4771-B783-6CA9C6B7CA73}"/>
                </a:ext>
              </a:extLst>
            </p:cNvPr>
            <p:cNvCxnSpPr/>
            <p:nvPr/>
          </p:nvCxnSpPr>
          <p:spPr>
            <a:xfrm>
              <a:off x="3780000" y="4320000"/>
              <a:ext cx="28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rid Horizontal 1">
              <a:extLst>
                <a:ext uri="{FF2B5EF4-FFF2-40B4-BE49-F238E27FC236}">
                  <a16:creationId xmlns:a16="http://schemas.microsoft.com/office/drawing/2014/main" id="{340934E2-9AE3-443F-B42B-05BD4AD6CEDE}"/>
                </a:ext>
              </a:extLst>
            </p:cNvPr>
            <p:cNvCxnSpPr/>
            <p:nvPr/>
          </p:nvCxnSpPr>
          <p:spPr>
            <a:xfrm>
              <a:off x="792000" y="4320000"/>
              <a:ext cx="27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rid Top 3">
              <a:extLst>
                <a:ext uri="{FF2B5EF4-FFF2-40B4-BE49-F238E27FC236}">
                  <a16:creationId xmlns:a16="http://schemas.microsoft.com/office/drawing/2014/main" id="{7DC4E4D5-5D48-4930-9C8F-1D1ACDC143C8}"/>
                </a:ext>
              </a:extLst>
            </p:cNvPr>
            <p:cNvCxnSpPr/>
            <p:nvPr/>
          </p:nvCxnSpPr>
          <p:spPr>
            <a:xfrm>
              <a:off x="9774000" y="1998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Grid Top 2">
              <a:extLst>
                <a:ext uri="{FF2B5EF4-FFF2-40B4-BE49-F238E27FC236}">
                  <a16:creationId xmlns:a16="http://schemas.microsoft.com/office/drawing/2014/main" id="{CBDE680A-1022-4E41-91E2-5ACA613D0706}"/>
                </a:ext>
              </a:extLst>
            </p:cNvPr>
            <p:cNvCxnSpPr/>
            <p:nvPr/>
          </p:nvCxnSpPr>
          <p:spPr>
            <a:xfrm>
              <a:off x="6732000" y="1998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Grid Top 1">
              <a:extLst>
                <a:ext uri="{FF2B5EF4-FFF2-40B4-BE49-F238E27FC236}">
                  <a16:creationId xmlns:a16="http://schemas.microsoft.com/office/drawing/2014/main" id="{9E58830B-5F02-4E27-9812-644990ED887B}"/>
                </a:ext>
              </a:extLst>
            </p:cNvPr>
            <p:cNvCxnSpPr/>
            <p:nvPr/>
          </p:nvCxnSpPr>
          <p:spPr>
            <a:xfrm>
              <a:off x="3690000" y="1997075"/>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Slide Number">
            <a:extLst>
              <a:ext uri="{FF2B5EF4-FFF2-40B4-BE49-F238E27FC236}">
                <a16:creationId xmlns:a16="http://schemas.microsoft.com/office/drawing/2014/main" id="{C82023A2-DBFB-44B9-864A-35F74152282D}"/>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4" name="Footer">
            <a:extLst>
              <a:ext uri="{FF2B5EF4-FFF2-40B4-BE49-F238E27FC236}">
                <a16:creationId xmlns:a16="http://schemas.microsoft.com/office/drawing/2014/main" id="{148663D7-7FAC-4035-A2CC-979FE3A6EAA7}"/>
              </a:ext>
            </a:extLst>
          </p:cNvPr>
          <p:cNvSpPr>
            <a:spLocks noGrp="1"/>
          </p:cNvSpPr>
          <p:nvPr>
            <p:ph type="ftr" sz="quarter" idx="11"/>
          </p:nvPr>
        </p:nvSpPr>
        <p:spPr/>
        <p:txBody>
          <a:bodyPr/>
          <a:lstStyle/>
          <a:p>
            <a:r>
              <a:rPr lang="de-DE" dirty="0"/>
              <a:t>Private and </a:t>
            </a:r>
            <a:r>
              <a:rPr lang="de-DE" dirty="0" err="1"/>
              <a:t>Confidential</a:t>
            </a:r>
            <a:endParaRPr lang="de-DE" dirty="0"/>
          </a:p>
        </p:txBody>
      </p:sp>
      <p:cxnSp>
        <p:nvCxnSpPr>
          <p:cNvPr id="22" name="Footer Separator">
            <a:extLst>
              <a:ext uri="{FF2B5EF4-FFF2-40B4-BE49-F238E27FC236}">
                <a16:creationId xmlns:a16="http://schemas.microsoft.com/office/drawing/2014/main" id="{D80D15BA-32A4-4249-9802-3BACBF057B89}"/>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W Logo">
            <a:extLst>
              <a:ext uri="{FF2B5EF4-FFF2-40B4-BE49-F238E27FC236}">
                <a16:creationId xmlns:a16="http://schemas.microsoft.com/office/drawing/2014/main" id="{A9AE46D5-8CFE-445B-ABA0-61C9A0F2F989}"/>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36" name="TextBoxConfidential">
            <a:extLst>
              <a:ext uri="{FF2B5EF4-FFF2-40B4-BE49-F238E27FC236}">
                <a16:creationId xmlns:a16="http://schemas.microsoft.com/office/drawing/2014/main" id="{5B6F4914-AFFE-42B9-BCB1-085C25338CDF}"/>
              </a:ext>
            </a:extLst>
          </p:cNvPr>
          <p:cNvSpPr txBox="1"/>
          <p:nvPr/>
        </p:nvSpPr>
        <p:spPr>
          <a:xfrm>
            <a:off x="792000" y="6767999"/>
            <a:ext cx="11880000" cy="144000"/>
          </a:xfrm>
          <a:prstGeom prst="rect">
            <a:avLst/>
          </a:prstGeom>
          <a:noFill/>
        </p:spPr>
        <p:txBody>
          <a:bodyPr wrap="square" lIns="0" tIns="0" rIns="0" bIns="0" rtlCol="0">
            <a:noAutofit/>
          </a:bodyPr>
          <a:lstStyle/>
          <a:p>
            <a:pPr algn="r"/>
            <a:r>
              <a:rPr lang="de-DE" sz="1006">
                <a:solidFill>
                  <a:schemeClr val="tx1"/>
                </a:solidFill>
              </a:rPr>
              <a:t>Bitte behandeln Sie alle genannten Transaktionen und Mandantennamen streng vertraulich.</a:t>
            </a:r>
            <a:endParaRPr lang="de-DE" sz="1006" dirty="0">
              <a:solidFill>
                <a:schemeClr val="tx1"/>
              </a:solidFill>
            </a:endParaRPr>
          </a:p>
        </p:txBody>
      </p:sp>
      <p:graphicFrame>
        <p:nvGraphicFramePr>
          <p:cNvPr id="37" name="NewSlide_TableThombstoneTop" hidden="1">
            <a:extLst>
              <a:ext uri="{FF2B5EF4-FFF2-40B4-BE49-F238E27FC236}">
                <a16:creationId xmlns:a16="http://schemas.microsoft.com/office/drawing/2014/main" id="{48857610-0F01-48E4-BD7A-F9B47D44107D}"/>
              </a:ext>
            </a:extLst>
          </p:cNvPr>
          <p:cNvGraphicFramePr>
            <a:graphicFrameLocks/>
          </p:cNvGraphicFramePr>
          <p:nvPr>
            <p:extLst>
              <p:ext uri="{D42A27DB-BD31-4B8C-83A1-F6EECF244321}">
                <p14:modId xmlns:p14="http://schemas.microsoft.com/office/powerpoint/2010/main" val="4088766449"/>
              </p:ext>
            </p:extLst>
          </p:nvPr>
        </p:nvGraphicFramePr>
        <p:xfrm>
          <a:off x="792000" y="1998000"/>
          <a:ext cx="11880000" cy="2173142"/>
        </p:xfrm>
        <a:graphic>
          <a:graphicData uri="http://schemas.openxmlformats.org/drawingml/2006/table">
            <a:tbl>
              <a:tblPr>
                <a:tableStyleId>{2D5ABB26-0587-4C30-8999-92F81FD0307C}</a:tableStyleId>
              </a:tblPr>
              <a:tblGrid>
                <a:gridCol w="2898000">
                  <a:extLst>
                    <a:ext uri="{9D8B030D-6E8A-4147-A177-3AD203B41FA5}">
                      <a16:colId xmlns:a16="http://schemas.microsoft.com/office/drawing/2014/main" val="20000"/>
                    </a:ext>
                  </a:extLst>
                </a:gridCol>
                <a:gridCol w="3042000">
                  <a:extLst>
                    <a:ext uri="{9D8B030D-6E8A-4147-A177-3AD203B41FA5}">
                      <a16:colId xmlns:a16="http://schemas.microsoft.com/office/drawing/2014/main" val="20002"/>
                    </a:ext>
                  </a:extLst>
                </a:gridCol>
                <a:gridCol w="3042000">
                  <a:extLst>
                    <a:ext uri="{9D8B030D-6E8A-4147-A177-3AD203B41FA5}">
                      <a16:colId xmlns:a16="http://schemas.microsoft.com/office/drawing/2014/main" val="20004"/>
                    </a:ext>
                  </a:extLst>
                </a:gridCol>
                <a:gridCol w="2898000">
                  <a:extLst>
                    <a:ext uri="{9D8B030D-6E8A-4147-A177-3AD203B41FA5}">
                      <a16:colId xmlns:a16="http://schemas.microsoft.com/office/drawing/2014/main" val="20006"/>
                    </a:ext>
                  </a:extLst>
                </a:gridCol>
              </a:tblGrid>
              <a:tr h="697142">
                <a:tc>
                  <a:txBody>
                    <a:bodyPr/>
                    <a:lstStyle/>
                    <a:p>
                      <a:pPr algn="ctr"/>
                      <a:r>
                        <a:rPr lang="en-GB" sz="1000" dirty="0">
                          <a:solidFill>
                            <a:schemeClr val="accent3"/>
                          </a:solidFill>
                        </a:rPr>
                        <a:t>[Logo 1]</a:t>
                      </a:r>
                      <a:endParaRPr lang="en-GB" sz="1000" b="1" dirty="0">
                        <a:solidFill>
                          <a:schemeClr val="accent3"/>
                        </a:solidFill>
                        <a:latin typeface="Arial" panose="020B0604020202020204" pitchFamily="34" charset="0"/>
                        <a:cs typeface="Arial" panose="020B0604020202020204" pitchFamily="34" charset="0"/>
                      </a:endParaRPr>
                    </a:p>
                  </a:txBody>
                  <a:tcPr marL="72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2]</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3]</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4]</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72000" marT="36000" marB="0" anchor="ctr"/>
                </a:tc>
                <a:extLst>
                  <a:ext uri="{0D108BD9-81ED-4DB2-BD59-A6C34878D82A}">
                    <a16:rowId xmlns:a16="http://schemas.microsoft.com/office/drawing/2014/main" val="10000"/>
                  </a:ext>
                </a:extLst>
              </a:tr>
              <a:tr h="1476000">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1]</a:t>
                      </a:r>
                      <a:endParaRPr lang="en-GB" sz="1000" dirty="0">
                        <a:solidFill>
                          <a:schemeClr val="tx1"/>
                        </a:solidFill>
                        <a:latin typeface="Arial" panose="020B0604020202020204" pitchFamily="34" charset="0"/>
                        <a:cs typeface="Arial" panose="020B0604020202020204" pitchFamily="34" charset="0"/>
                      </a:endParaRPr>
                    </a:p>
                  </a:txBody>
                  <a:tcPr marL="72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u="none" strike="noStrike" kern="1200" cap="none" spc="0" normalizeH="0" baseline="0" noProof="0" dirty="0">
                          <a:ln>
                            <a:noFill/>
                          </a:ln>
                          <a:effectLst/>
                          <a:uLnTx/>
                          <a:uFillTx/>
                        </a:rPr>
                        <a:t>[Text 2]</a:t>
                      </a:r>
                      <a:endParaRPr kumimoji="0" lang="de-DE"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3]</a:t>
                      </a:r>
                      <a:endParaRPr lang="en-GB" sz="1000" dirty="0">
                        <a:solidFill>
                          <a:schemeClr val="tx1"/>
                        </a:solidFill>
                        <a:latin typeface="Arial" panose="020B0604020202020204" pitchFamily="34" charset="0"/>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4]</a:t>
                      </a:r>
                      <a:endParaRPr lang="en-GB" sz="1000" dirty="0">
                        <a:solidFill>
                          <a:schemeClr val="tx1"/>
                        </a:solidFill>
                        <a:latin typeface="Arial" panose="020B0604020202020204" pitchFamily="34" charset="0"/>
                        <a:cs typeface="Arial" panose="020B0604020202020204" pitchFamily="34" charset="0"/>
                      </a:endParaRPr>
                    </a:p>
                  </a:txBody>
                  <a:tcPr marL="216000" marR="72000" marT="72000" marB="72000"/>
                </a:tc>
                <a:extLst>
                  <a:ext uri="{0D108BD9-81ED-4DB2-BD59-A6C34878D82A}">
                    <a16:rowId xmlns:a16="http://schemas.microsoft.com/office/drawing/2014/main" val="10001"/>
                  </a:ext>
                </a:extLst>
              </a:tr>
            </a:tbl>
          </a:graphicData>
        </a:graphic>
      </p:graphicFrame>
      <p:graphicFrame>
        <p:nvGraphicFramePr>
          <p:cNvPr id="21" name="NewSlide_TableThombstoneBottom" hidden="1">
            <a:extLst>
              <a:ext uri="{FF2B5EF4-FFF2-40B4-BE49-F238E27FC236}">
                <a16:creationId xmlns:a16="http://schemas.microsoft.com/office/drawing/2014/main" id="{32862CB7-5F66-4E66-A399-6CFD00CD968D}"/>
              </a:ext>
            </a:extLst>
          </p:cNvPr>
          <p:cNvGraphicFramePr>
            <a:graphicFrameLocks/>
          </p:cNvGraphicFramePr>
          <p:nvPr>
            <p:extLst>
              <p:ext uri="{D42A27DB-BD31-4B8C-83A1-F6EECF244321}">
                <p14:modId xmlns:p14="http://schemas.microsoft.com/office/powerpoint/2010/main" val="2051472657"/>
              </p:ext>
            </p:extLst>
          </p:nvPr>
        </p:nvGraphicFramePr>
        <p:xfrm>
          <a:off x="792000" y="4500000"/>
          <a:ext cx="11880000" cy="2196000"/>
        </p:xfrm>
        <a:graphic>
          <a:graphicData uri="http://schemas.openxmlformats.org/drawingml/2006/table">
            <a:tbl>
              <a:tblPr>
                <a:tableStyleId>{2D5ABB26-0587-4C30-8999-92F81FD0307C}</a:tableStyleId>
              </a:tblPr>
              <a:tblGrid>
                <a:gridCol w="2898000">
                  <a:extLst>
                    <a:ext uri="{9D8B030D-6E8A-4147-A177-3AD203B41FA5}">
                      <a16:colId xmlns:a16="http://schemas.microsoft.com/office/drawing/2014/main" val="20000"/>
                    </a:ext>
                  </a:extLst>
                </a:gridCol>
                <a:gridCol w="3042000">
                  <a:extLst>
                    <a:ext uri="{9D8B030D-6E8A-4147-A177-3AD203B41FA5}">
                      <a16:colId xmlns:a16="http://schemas.microsoft.com/office/drawing/2014/main" val="20002"/>
                    </a:ext>
                  </a:extLst>
                </a:gridCol>
                <a:gridCol w="3042000">
                  <a:extLst>
                    <a:ext uri="{9D8B030D-6E8A-4147-A177-3AD203B41FA5}">
                      <a16:colId xmlns:a16="http://schemas.microsoft.com/office/drawing/2014/main" val="20004"/>
                    </a:ext>
                  </a:extLst>
                </a:gridCol>
                <a:gridCol w="2898000">
                  <a:extLst>
                    <a:ext uri="{9D8B030D-6E8A-4147-A177-3AD203B41FA5}">
                      <a16:colId xmlns:a16="http://schemas.microsoft.com/office/drawing/2014/main" val="20006"/>
                    </a:ext>
                  </a:extLst>
                </a:gridCol>
              </a:tblGrid>
              <a:tr h="720000">
                <a:tc>
                  <a:txBody>
                    <a:bodyPr/>
                    <a:lstStyle/>
                    <a:p>
                      <a:pPr algn="ctr"/>
                      <a:r>
                        <a:rPr lang="en-GB" sz="1000" dirty="0">
                          <a:solidFill>
                            <a:schemeClr val="accent3"/>
                          </a:solidFill>
                        </a:rPr>
                        <a:t>[Logo 5]</a:t>
                      </a:r>
                      <a:endParaRPr lang="en-GB" sz="1000" b="1" dirty="0">
                        <a:solidFill>
                          <a:schemeClr val="accent3"/>
                        </a:solidFill>
                        <a:latin typeface="Arial" panose="020B0604020202020204" pitchFamily="34" charset="0"/>
                        <a:cs typeface="Arial" panose="020B0604020202020204" pitchFamily="34" charset="0"/>
                      </a:endParaRPr>
                    </a:p>
                  </a:txBody>
                  <a:tcPr marL="72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6]</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7]</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8]</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72000" marT="36000" marB="0" anchor="ctr"/>
                </a:tc>
                <a:extLst>
                  <a:ext uri="{0D108BD9-81ED-4DB2-BD59-A6C34878D82A}">
                    <a16:rowId xmlns:a16="http://schemas.microsoft.com/office/drawing/2014/main" val="10000"/>
                  </a:ext>
                </a:extLst>
              </a:tr>
              <a:tr h="1476000">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5]</a:t>
                      </a:r>
                      <a:endParaRPr lang="en-GB" sz="1000" dirty="0">
                        <a:solidFill>
                          <a:schemeClr val="tx1"/>
                        </a:solidFill>
                        <a:latin typeface="Arial" panose="020B0604020202020204" pitchFamily="34" charset="0"/>
                        <a:cs typeface="Arial" panose="020B0604020202020204" pitchFamily="34" charset="0"/>
                      </a:endParaRPr>
                    </a:p>
                  </a:txBody>
                  <a:tcPr marL="72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u="none" strike="noStrike" kern="1200" cap="none" spc="0" normalizeH="0" baseline="0" noProof="0" dirty="0">
                          <a:ln>
                            <a:noFill/>
                          </a:ln>
                          <a:effectLst/>
                          <a:uLnTx/>
                          <a:uFillTx/>
                        </a:rPr>
                        <a:t>[Text 6]</a:t>
                      </a:r>
                      <a:endParaRPr kumimoji="0" lang="de-DE"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7]</a:t>
                      </a:r>
                      <a:endParaRPr lang="en-GB" sz="1000" dirty="0">
                        <a:solidFill>
                          <a:schemeClr val="tx1"/>
                        </a:solidFill>
                        <a:latin typeface="Arial" panose="020B0604020202020204" pitchFamily="34" charset="0"/>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8]</a:t>
                      </a:r>
                      <a:endParaRPr lang="en-GB" sz="1000" dirty="0">
                        <a:solidFill>
                          <a:schemeClr val="tx1"/>
                        </a:solidFill>
                        <a:latin typeface="Arial" panose="020B0604020202020204" pitchFamily="34" charset="0"/>
                        <a:cs typeface="Arial" panose="020B0604020202020204" pitchFamily="34" charset="0"/>
                      </a:endParaRPr>
                    </a:p>
                  </a:txBody>
                  <a:tcPr marL="216000" marR="72000" marT="72000" marB="72000"/>
                </a:tc>
                <a:extLst>
                  <a:ext uri="{0D108BD9-81ED-4DB2-BD59-A6C34878D82A}">
                    <a16:rowId xmlns:a16="http://schemas.microsoft.com/office/drawing/2014/main" val="10001"/>
                  </a:ext>
                </a:extLst>
              </a:tr>
            </a:tbl>
          </a:graphicData>
        </a:graphic>
      </p:graphicFrame>
      <p:sp>
        <p:nvSpPr>
          <p:cNvPr id="2" name="Title">
            <a:extLst>
              <a:ext uri="{FF2B5EF4-FFF2-40B4-BE49-F238E27FC236}">
                <a16:creationId xmlns:a16="http://schemas.microsoft.com/office/drawing/2014/main" id="{A9D85471-8B79-49A4-AED5-21B50460AD8A}"/>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26" name="TW Bar">
            <a:extLst>
              <a:ext uri="{FF2B5EF4-FFF2-40B4-BE49-F238E27FC236}">
                <a16:creationId xmlns:a16="http://schemas.microsoft.com/office/drawing/2014/main" id="{13CD45D6-0488-45F0-87D3-D76B50F71D65}"/>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158062199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ombstone with table x6">
    <p:spTree>
      <p:nvGrpSpPr>
        <p:cNvPr id="1" name=""/>
        <p:cNvGrpSpPr/>
        <p:nvPr/>
      </p:nvGrpSpPr>
      <p:grpSpPr>
        <a:xfrm>
          <a:off x="0" y="0"/>
          <a:ext cx="0" cy="0"/>
          <a:chOff x="0" y="0"/>
          <a:chExt cx="0" cy="0"/>
        </a:xfrm>
      </p:grpSpPr>
      <p:grpSp>
        <p:nvGrpSpPr>
          <p:cNvPr id="12" name="Grid Lines">
            <a:extLst>
              <a:ext uri="{FF2B5EF4-FFF2-40B4-BE49-F238E27FC236}">
                <a16:creationId xmlns:a16="http://schemas.microsoft.com/office/drawing/2014/main" id="{CD7C7D26-C8D1-4EB1-B395-32A0529FBC15}"/>
              </a:ext>
            </a:extLst>
          </p:cNvPr>
          <p:cNvGrpSpPr/>
          <p:nvPr/>
        </p:nvGrpSpPr>
        <p:grpSpPr>
          <a:xfrm>
            <a:off x="2286966" y="1997075"/>
            <a:ext cx="8892000" cy="4698925"/>
            <a:chOff x="792000" y="1997075"/>
            <a:chExt cx="8892000" cy="4698925"/>
          </a:xfrm>
        </p:grpSpPr>
        <p:cxnSp>
          <p:nvCxnSpPr>
            <p:cNvPr id="10" name="Grid Bottom 2">
              <a:extLst>
                <a:ext uri="{FF2B5EF4-FFF2-40B4-BE49-F238E27FC236}">
                  <a16:creationId xmlns:a16="http://schemas.microsoft.com/office/drawing/2014/main" id="{55E0B6D6-F85F-47FF-B994-8D7A7B9C8154}"/>
                </a:ext>
              </a:extLst>
            </p:cNvPr>
            <p:cNvCxnSpPr/>
            <p:nvPr/>
          </p:nvCxnSpPr>
          <p:spPr>
            <a:xfrm>
              <a:off x="6732000" y="4464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Grid Bottom 1">
              <a:extLst>
                <a:ext uri="{FF2B5EF4-FFF2-40B4-BE49-F238E27FC236}">
                  <a16:creationId xmlns:a16="http://schemas.microsoft.com/office/drawing/2014/main" id="{87ED4E1A-5761-4A01-88A7-3491B8097BFE}"/>
                </a:ext>
              </a:extLst>
            </p:cNvPr>
            <p:cNvCxnSpPr/>
            <p:nvPr/>
          </p:nvCxnSpPr>
          <p:spPr>
            <a:xfrm>
              <a:off x="3690000" y="4464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Grid Horizontal 3">
              <a:extLst>
                <a:ext uri="{FF2B5EF4-FFF2-40B4-BE49-F238E27FC236}">
                  <a16:creationId xmlns:a16="http://schemas.microsoft.com/office/drawing/2014/main" id="{C14DA1EB-79B0-4D23-8B39-CA2F66490155}"/>
                </a:ext>
              </a:extLst>
            </p:cNvPr>
            <p:cNvCxnSpPr/>
            <p:nvPr/>
          </p:nvCxnSpPr>
          <p:spPr>
            <a:xfrm>
              <a:off x="6822000" y="4320000"/>
              <a:ext cx="28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rid Horizontal 2">
              <a:extLst>
                <a:ext uri="{FF2B5EF4-FFF2-40B4-BE49-F238E27FC236}">
                  <a16:creationId xmlns:a16="http://schemas.microsoft.com/office/drawing/2014/main" id="{A7947BC7-47C6-4771-B783-6CA9C6B7CA73}"/>
                </a:ext>
              </a:extLst>
            </p:cNvPr>
            <p:cNvCxnSpPr/>
            <p:nvPr/>
          </p:nvCxnSpPr>
          <p:spPr>
            <a:xfrm>
              <a:off x="3780000" y="4320000"/>
              <a:ext cx="28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rid Horizontal 1">
              <a:extLst>
                <a:ext uri="{FF2B5EF4-FFF2-40B4-BE49-F238E27FC236}">
                  <a16:creationId xmlns:a16="http://schemas.microsoft.com/office/drawing/2014/main" id="{340934E2-9AE3-443F-B42B-05BD4AD6CEDE}"/>
                </a:ext>
              </a:extLst>
            </p:cNvPr>
            <p:cNvCxnSpPr/>
            <p:nvPr/>
          </p:nvCxnSpPr>
          <p:spPr>
            <a:xfrm>
              <a:off x="792000" y="4320000"/>
              <a:ext cx="27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rid Top 2">
              <a:extLst>
                <a:ext uri="{FF2B5EF4-FFF2-40B4-BE49-F238E27FC236}">
                  <a16:creationId xmlns:a16="http://schemas.microsoft.com/office/drawing/2014/main" id="{CBDE680A-1022-4E41-91E2-5ACA613D0706}"/>
                </a:ext>
              </a:extLst>
            </p:cNvPr>
            <p:cNvCxnSpPr/>
            <p:nvPr/>
          </p:nvCxnSpPr>
          <p:spPr>
            <a:xfrm>
              <a:off x="6732000" y="1998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Grid Top 1">
              <a:extLst>
                <a:ext uri="{FF2B5EF4-FFF2-40B4-BE49-F238E27FC236}">
                  <a16:creationId xmlns:a16="http://schemas.microsoft.com/office/drawing/2014/main" id="{9E58830B-5F02-4E27-9812-644990ED887B}"/>
                </a:ext>
              </a:extLst>
            </p:cNvPr>
            <p:cNvCxnSpPr/>
            <p:nvPr/>
          </p:nvCxnSpPr>
          <p:spPr>
            <a:xfrm>
              <a:off x="3690000" y="1997075"/>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Slide Number">
            <a:extLst>
              <a:ext uri="{FF2B5EF4-FFF2-40B4-BE49-F238E27FC236}">
                <a16:creationId xmlns:a16="http://schemas.microsoft.com/office/drawing/2014/main" id="{C82023A2-DBFB-44B9-864A-35F74152282D}"/>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4" name="Footer">
            <a:extLst>
              <a:ext uri="{FF2B5EF4-FFF2-40B4-BE49-F238E27FC236}">
                <a16:creationId xmlns:a16="http://schemas.microsoft.com/office/drawing/2014/main" id="{148663D7-7FAC-4035-A2CC-979FE3A6EAA7}"/>
              </a:ext>
            </a:extLst>
          </p:cNvPr>
          <p:cNvSpPr>
            <a:spLocks noGrp="1"/>
          </p:cNvSpPr>
          <p:nvPr>
            <p:ph type="ftr" sz="quarter" idx="11"/>
          </p:nvPr>
        </p:nvSpPr>
        <p:spPr/>
        <p:txBody>
          <a:bodyPr/>
          <a:lstStyle/>
          <a:p>
            <a:r>
              <a:rPr lang="de-DE" dirty="0"/>
              <a:t>Private and </a:t>
            </a:r>
            <a:r>
              <a:rPr lang="de-DE" dirty="0" err="1"/>
              <a:t>Confidential</a:t>
            </a:r>
            <a:endParaRPr lang="de-DE" dirty="0"/>
          </a:p>
        </p:txBody>
      </p:sp>
      <p:cxnSp>
        <p:nvCxnSpPr>
          <p:cNvPr id="22" name="Footer Separator">
            <a:extLst>
              <a:ext uri="{FF2B5EF4-FFF2-40B4-BE49-F238E27FC236}">
                <a16:creationId xmlns:a16="http://schemas.microsoft.com/office/drawing/2014/main" id="{D80D15BA-32A4-4249-9802-3BACBF057B89}"/>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W Logo">
            <a:extLst>
              <a:ext uri="{FF2B5EF4-FFF2-40B4-BE49-F238E27FC236}">
                <a16:creationId xmlns:a16="http://schemas.microsoft.com/office/drawing/2014/main" id="{A9AE46D5-8CFE-445B-ABA0-61C9A0F2F989}"/>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36" name="TextBoxConfidential">
            <a:extLst>
              <a:ext uri="{FF2B5EF4-FFF2-40B4-BE49-F238E27FC236}">
                <a16:creationId xmlns:a16="http://schemas.microsoft.com/office/drawing/2014/main" id="{5B6F4914-AFFE-42B9-BCB1-085C25338CDF}"/>
              </a:ext>
            </a:extLst>
          </p:cNvPr>
          <p:cNvSpPr txBox="1"/>
          <p:nvPr/>
        </p:nvSpPr>
        <p:spPr>
          <a:xfrm>
            <a:off x="792000" y="6767999"/>
            <a:ext cx="11880000" cy="144000"/>
          </a:xfrm>
          <a:prstGeom prst="rect">
            <a:avLst/>
          </a:prstGeom>
          <a:noFill/>
        </p:spPr>
        <p:txBody>
          <a:bodyPr wrap="square" lIns="0" tIns="0" rIns="0" bIns="0" rtlCol="0">
            <a:noAutofit/>
          </a:bodyPr>
          <a:lstStyle/>
          <a:p>
            <a:pPr algn="r"/>
            <a:r>
              <a:rPr lang="de-DE" sz="1006">
                <a:solidFill>
                  <a:schemeClr val="tx1"/>
                </a:solidFill>
              </a:rPr>
              <a:t>Bitte behandeln Sie alle genannten Transaktionen und Mandantennamen streng vertraulich.</a:t>
            </a:r>
            <a:endParaRPr lang="de-DE" sz="1006" dirty="0">
              <a:solidFill>
                <a:schemeClr val="tx1"/>
              </a:solidFill>
            </a:endParaRPr>
          </a:p>
        </p:txBody>
      </p:sp>
      <p:graphicFrame>
        <p:nvGraphicFramePr>
          <p:cNvPr id="37" name="NewSlide_TableThombstoneTop" hidden="1">
            <a:extLst>
              <a:ext uri="{FF2B5EF4-FFF2-40B4-BE49-F238E27FC236}">
                <a16:creationId xmlns:a16="http://schemas.microsoft.com/office/drawing/2014/main" id="{48857610-0F01-48E4-BD7A-F9B47D44107D}"/>
              </a:ext>
            </a:extLst>
          </p:cNvPr>
          <p:cNvGraphicFramePr>
            <a:graphicFrameLocks/>
          </p:cNvGraphicFramePr>
          <p:nvPr>
            <p:extLst>
              <p:ext uri="{D42A27DB-BD31-4B8C-83A1-F6EECF244321}">
                <p14:modId xmlns:p14="http://schemas.microsoft.com/office/powerpoint/2010/main" val="1052910291"/>
              </p:ext>
            </p:extLst>
          </p:nvPr>
        </p:nvGraphicFramePr>
        <p:xfrm>
          <a:off x="2286000" y="1998000"/>
          <a:ext cx="11880000" cy="2173142"/>
        </p:xfrm>
        <a:graphic>
          <a:graphicData uri="http://schemas.openxmlformats.org/drawingml/2006/table">
            <a:tbl>
              <a:tblPr>
                <a:tableStyleId>{2D5ABB26-0587-4C30-8999-92F81FD0307C}</a:tableStyleId>
              </a:tblPr>
              <a:tblGrid>
                <a:gridCol w="2898000">
                  <a:extLst>
                    <a:ext uri="{9D8B030D-6E8A-4147-A177-3AD203B41FA5}">
                      <a16:colId xmlns:a16="http://schemas.microsoft.com/office/drawing/2014/main" val="20000"/>
                    </a:ext>
                  </a:extLst>
                </a:gridCol>
                <a:gridCol w="3042000">
                  <a:extLst>
                    <a:ext uri="{9D8B030D-6E8A-4147-A177-3AD203B41FA5}">
                      <a16:colId xmlns:a16="http://schemas.microsoft.com/office/drawing/2014/main" val="20002"/>
                    </a:ext>
                  </a:extLst>
                </a:gridCol>
                <a:gridCol w="3042000">
                  <a:extLst>
                    <a:ext uri="{9D8B030D-6E8A-4147-A177-3AD203B41FA5}">
                      <a16:colId xmlns:a16="http://schemas.microsoft.com/office/drawing/2014/main" val="20004"/>
                    </a:ext>
                  </a:extLst>
                </a:gridCol>
                <a:gridCol w="2898000">
                  <a:extLst>
                    <a:ext uri="{9D8B030D-6E8A-4147-A177-3AD203B41FA5}">
                      <a16:colId xmlns:a16="http://schemas.microsoft.com/office/drawing/2014/main" val="20006"/>
                    </a:ext>
                  </a:extLst>
                </a:gridCol>
              </a:tblGrid>
              <a:tr h="697142">
                <a:tc>
                  <a:txBody>
                    <a:bodyPr/>
                    <a:lstStyle/>
                    <a:p>
                      <a:pPr algn="ctr"/>
                      <a:r>
                        <a:rPr lang="en-GB" sz="1000" dirty="0">
                          <a:solidFill>
                            <a:schemeClr val="accent3"/>
                          </a:solidFill>
                        </a:rPr>
                        <a:t>[Logo 1]</a:t>
                      </a:r>
                      <a:endParaRPr lang="en-GB" sz="1000" b="1" dirty="0">
                        <a:solidFill>
                          <a:schemeClr val="accent3"/>
                        </a:solidFill>
                        <a:latin typeface="Arial" panose="020B0604020202020204" pitchFamily="34" charset="0"/>
                        <a:cs typeface="Arial" panose="020B0604020202020204" pitchFamily="34" charset="0"/>
                      </a:endParaRPr>
                    </a:p>
                  </a:txBody>
                  <a:tcPr marL="72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2]</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3]</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72000" marT="36000" marB="0" anchor="ctr"/>
                </a:tc>
                <a:extLst>
                  <a:ext uri="{0D108BD9-81ED-4DB2-BD59-A6C34878D82A}">
                    <a16:rowId xmlns:a16="http://schemas.microsoft.com/office/drawing/2014/main" val="10000"/>
                  </a:ext>
                </a:extLst>
              </a:tr>
              <a:tr h="1476000">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1]</a:t>
                      </a:r>
                      <a:endParaRPr lang="en-GB" sz="1000" dirty="0">
                        <a:solidFill>
                          <a:schemeClr val="tx1"/>
                        </a:solidFill>
                        <a:latin typeface="Arial" panose="020B0604020202020204" pitchFamily="34" charset="0"/>
                        <a:cs typeface="Arial" panose="020B0604020202020204" pitchFamily="34" charset="0"/>
                      </a:endParaRPr>
                    </a:p>
                  </a:txBody>
                  <a:tcPr marL="72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u="none" strike="noStrike" kern="1200" cap="none" spc="0" normalizeH="0" baseline="0" noProof="0" dirty="0">
                          <a:ln>
                            <a:noFill/>
                          </a:ln>
                          <a:effectLst/>
                          <a:uLnTx/>
                          <a:uFillTx/>
                        </a:rPr>
                        <a:t>[Text 2].</a:t>
                      </a:r>
                      <a:endParaRPr kumimoji="0" lang="de-DE"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3]</a:t>
                      </a:r>
                      <a:endParaRPr lang="en-GB" sz="1000" dirty="0">
                        <a:solidFill>
                          <a:schemeClr val="tx1"/>
                        </a:solidFill>
                        <a:latin typeface="Arial" panose="020B0604020202020204" pitchFamily="34" charset="0"/>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marL="216000" marR="72000" marT="72000" marB="72000"/>
                </a:tc>
                <a:extLst>
                  <a:ext uri="{0D108BD9-81ED-4DB2-BD59-A6C34878D82A}">
                    <a16:rowId xmlns:a16="http://schemas.microsoft.com/office/drawing/2014/main" val="10001"/>
                  </a:ext>
                </a:extLst>
              </a:tr>
            </a:tbl>
          </a:graphicData>
        </a:graphic>
      </p:graphicFrame>
      <p:graphicFrame>
        <p:nvGraphicFramePr>
          <p:cNvPr id="21" name="NewSlide_TableThombstoneBottom" hidden="1">
            <a:extLst>
              <a:ext uri="{FF2B5EF4-FFF2-40B4-BE49-F238E27FC236}">
                <a16:creationId xmlns:a16="http://schemas.microsoft.com/office/drawing/2014/main" id="{32862CB7-5F66-4E66-A399-6CFD00CD968D}"/>
              </a:ext>
            </a:extLst>
          </p:cNvPr>
          <p:cNvGraphicFramePr>
            <a:graphicFrameLocks/>
          </p:cNvGraphicFramePr>
          <p:nvPr>
            <p:extLst>
              <p:ext uri="{D42A27DB-BD31-4B8C-83A1-F6EECF244321}">
                <p14:modId xmlns:p14="http://schemas.microsoft.com/office/powerpoint/2010/main" val="752668923"/>
              </p:ext>
            </p:extLst>
          </p:nvPr>
        </p:nvGraphicFramePr>
        <p:xfrm>
          <a:off x="2286000" y="4500000"/>
          <a:ext cx="11880000" cy="2196000"/>
        </p:xfrm>
        <a:graphic>
          <a:graphicData uri="http://schemas.openxmlformats.org/drawingml/2006/table">
            <a:tbl>
              <a:tblPr>
                <a:tableStyleId>{2D5ABB26-0587-4C30-8999-92F81FD0307C}</a:tableStyleId>
              </a:tblPr>
              <a:tblGrid>
                <a:gridCol w="2898000">
                  <a:extLst>
                    <a:ext uri="{9D8B030D-6E8A-4147-A177-3AD203B41FA5}">
                      <a16:colId xmlns:a16="http://schemas.microsoft.com/office/drawing/2014/main" val="20000"/>
                    </a:ext>
                  </a:extLst>
                </a:gridCol>
                <a:gridCol w="3042000">
                  <a:extLst>
                    <a:ext uri="{9D8B030D-6E8A-4147-A177-3AD203B41FA5}">
                      <a16:colId xmlns:a16="http://schemas.microsoft.com/office/drawing/2014/main" val="20002"/>
                    </a:ext>
                  </a:extLst>
                </a:gridCol>
                <a:gridCol w="3042000">
                  <a:extLst>
                    <a:ext uri="{9D8B030D-6E8A-4147-A177-3AD203B41FA5}">
                      <a16:colId xmlns:a16="http://schemas.microsoft.com/office/drawing/2014/main" val="20004"/>
                    </a:ext>
                  </a:extLst>
                </a:gridCol>
                <a:gridCol w="2898000">
                  <a:extLst>
                    <a:ext uri="{9D8B030D-6E8A-4147-A177-3AD203B41FA5}">
                      <a16:colId xmlns:a16="http://schemas.microsoft.com/office/drawing/2014/main" val="20006"/>
                    </a:ext>
                  </a:extLst>
                </a:gridCol>
              </a:tblGrid>
              <a:tr h="720000">
                <a:tc>
                  <a:txBody>
                    <a:bodyPr/>
                    <a:lstStyle/>
                    <a:p>
                      <a:pPr algn="ctr"/>
                      <a:r>
                        <a:rPr lang="en-GB" sz="1000" dirty="0">
                          <a:solidFill>
                            <a:schemeClr val="accent3"/>
                          </a:solidFill>
                        </a:rPr>
                        <a:t>[Logo 4]</a:t>
                      </a:r>
                      <a:endParaRPr lang="en-GB" sz="1000" b="1" dirty="0">
                        <a:solidFill>
                          <a:schemeClr val="accent3"/>
                        </a:solidFill>
                        <a:latin typeface="Arial" panose="020B0604020202020204" pitchFamily="34" charset="0"/>
                        <a:cs typeface="Arial" panose="020B0604020202020204" pitchFamily="34" charset="0"/>
                      </a:endParaRPr>
                    </a:p>
                  </a:txBody>
                  <a:tcPr marL="72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5]</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6]</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72000" marT="36000" marB="0" anchor="ctr"/>
                </a:tc>
                <a:extLst>
                  <a:ext uri="{0D108BD9-81ED-4DB2-BD59-A6C34878D82A}">
                    <a16:rowId xmlns:a16="http://schemas.microsoft.com/office/drawing/2014/main" val="10000"/>
                  </a:ext>
                </a:extLst>
              </a:tr>
              <a:tr h="1476000">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4]</a:t>
                      </a:r>
                      <a:endParaRPr lang="en-GB" sz="1000" dirty="0">
                        <a:solidFill>
                          <a:schemeClr val="tx1"/>
                        </a:solidFill>
                        <a:latin typeface="Arial" panose="020B0604020202020204" pitchFamily="34" charset="0"/>
                        <a:cs typeface="Arial" panose="020B0604020202020204" pitchFamily="34" charset="0"/>
                      </a:endParaRPr>
                    </a:p>
                  </a:txBody>
                  <a:tcPr marL="72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u="none" strike="noStrike" kern="1200" cap="none" spc="0" normalizeH="0" baseline="0" noProof="0" dirty="0">
                          <a:ln>
                            <a:noFill/>
                          </a:ln>
                          <a:effectLst/>
                          <a:uLnTx/>
                          <a:uFillTx/>
                        </a:rPr>
                        <a:t>[Text 5]</a:t>
                      </a:r>
                      <a:endParaRPr kumimoji="0" lang="de-DE"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6]</a:t>
                      </a:r>
                      <a:endParaRPr lang="en-GB" sz="1000" dirty="0">
                        <a:solidFill>
                          <a:schemeClr val="tx1"/>
                        </a:solidFill>
                        <a:latin typeface="Arial" panose="020B0604020202020204" pitchFamily="34" charset="0"/>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marL="216000" marR="72000" marT="72000" marB="72000"/>
                </a:tc>
                <a:extLst>
                  <a:ext uri="{0D108BD9-81ED-4DB2-BD59-A6C34878D82A}">
                    <a16:rowId xmlns:a16="http://schemas.microsoft.com/office/drawing/2014/main" val="10001"/>
                  </a:ext>
                </a:extLst>
              </a:tr>
            </a:tbl>
          </a:graphicData>
        </a:graphic>
      </p:graphicFrame>
      <p:sp>
        <p:nvSpPr>
          <p:cNvPr id="2" name="Title">
            <a:extLst>
              <a:ext uri="{FF2B5EF4-FFF2-40B4-BE49-F238E27FC236}">
                <a16:creationId xmlns:a16="http://schemas.microsoft.com/office/drawing/2014/main" id="{A9D85471-8B79-49A4-AED5-21B50460AD8A}"/>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9" name="TW Bar">
            <a:extLst>
              <a:ext uri="{FF2B5EF4-FFF2-40B4-BE49-F238E27FC236}">
                <a16:creationId xmlns:a16="http://schemas.microsoft.com/office/drawing/2014/main" id="{405650D7-851C-4D9C-880C-A6C79104047B}"/>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314891139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ombstone with table x4">
    <p:spTree>
      <p:nvGrpSpPr>
        <p:cNvPr id="1" name=""/>
        <p:cNvGrpSpPr/>
        <p:nvPr/>
      </p:nvGrpSpPr>
      <p:grpSpPr>
        <a:xfrm>
          <a:off x="0" y="0"/>
          <a:ext cx="0" cy="0"/>
          <a:chOff x="0" y="0"/>
          <a:chExt cx="0" cy="0"/>
        </a:xfrm>
      </p:grpSpPr>
      <p:grpSp>
        <p:nvGrpSpPr>
          <p:cNvPr id="12" name="Grid Lines">
            <a:extLst>
              <a:ext uri="{FF2B5EF4-FFF2-40B4-BE49-F238E27FC236}">
                <a16:creationId xmlns:a16="http://schemas.microsoft.com/office/drawing/2014/main" id="{CD7C7D26-C8D1-4EB1-B395-32A0529FBC15}"/>
              </a:ext>
            </a:extLst>
          </p:cNvPr>
          <p:cNvGrpSpPr/>
          <p:nvPr/>
        </p:nvGrpSpPr>
        <p:grpSpPr>
          <a:xfrm>
            <a:off x="3780000" y="1998000"/>
            <a:ext cx="5904000" cy="4698000"/>
            <a:chOff x="3780000" y="1998000"/>
            <a:chExt cx="5904000" cy="4698000"/>
          </a:xfrm>
        </p:grpSpPr>
        <p:cxnSp>
          <p:nvCxnSpPr>
            <p:cNvPr id="10" name="Grid Bottom 2">
              <a:extLst>
                <a:ext uri="{FF2B5EF4-FFF2-40B4-BE49-F238E27FC236}">
                  <a16:creationId xmlns:a16="http://schemas.microsoft.com/office/drawing/2014/main" id="{55E0B6D6-F85F-47FF-B994-8D7A7B9C8154}"/>
                </a:ext>
              </a:extLst>
            </p:cNvPr>
            <p:cNvCxnSpPr/>
            <p:nvPr/>
          </p:nvCxnSpPr>
          <p:spPr>
            <a:xfrm>
              <a:off x="6732000" y="4464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Grid Horizontal 3">
              <a:extLst>
                <a:ext uri="{FF2B5EF4-FFF2-40B4-BE49-F238E27FC236}">
                  <a16:creationId xmlns:a16="http://schemas.microsoft.com/office/drawing/2014/main" id="{C14DA1EB-79B0-4D23-8B39-CA2F66490155}"/>
                </a:ext>
              </a:extLst>
            </p:cNvPr>
            <p:cNvCxnSpPr/>
            <p:nvPr/>
          </p:nvCxnSpPr>
          <p:spPr>
            <a:xfrm>
              <a:off x="6822000" y="4320000"/>
              <a:ext cx="28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rid Horizontal 2">
              <a:extLst>
                <a:ext uri="{FF2B5EF4-FFF2-40B4-BE49-F238E27FC236}">
                  <a16:creationId xmlns:a16="http://schemas.microsoft.com/office/drawing/2014/main" id="{A7947BC7-47C6-4771-B783-6CA9C6B7CA73}"/>
                </a:ext>
              </a:extLst>
            </p:cNvPr>
            <p:cNvCxnSpPr/>
            <p:nvPr/>
          </p:nvCxnSpPr>
          <p:spPr>
            <a:xfrm>
              <a:off x="3780000" y="4320000"/>
              <a:ext cx="28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rid Top 2">
              <a:extLst>
                <a:ext uri="{FF2B5EF4-FFF2-40B4-BE49-F238E27FC236}">
                  <a16:creationId xmlns:a16="http://schemas.microsoft.com/office/drawing/2014/main" id="{CBDE680A-1022-4E41-91E2-5ACA613D0706}"/>
                </a:ext>
              </a:extLst>
            </p:cNvPr>
            <p:cNvCxnSpPr/>
            <p:nvPr/>
          </p:nvCxnSpPr>
          <p:spPr>
            <a:xfrm>
              <a:off x="6732000" y="1998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Slide Number">
            <a:extLst>
              <a:ext uri="{FF2B5EF4-FFF2-40B4-BE49-F238E27FC236}">
                <a16:creationId xmlns:a16="http://schemas.microsoft.com/office/drawing/2014/main" id="{C82023A2-DBFB-44B9-864A-35F74152282D}"/>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4" name="Footer">
            <a:extLst>
              <a:ext uri="{FF2B5EF4-FFF2-40B4-BE49-F238E27FC236}">
                <a16:creationId xmlns:a16="http://schemas.microsoft.com/office/drawing/2014/main" id="{148663D7-7FAC-4035-A2CC-979FE3A6EAA7}"/>
              </a:ext>
            </a:extLst>
          </p:cNvPr>
          <p:cNvSpPr>
            <a:spLocks noGrp="1"/>
          </p:cNvSpPr>
          <p:nvPr>
            <p:ph type="ftr" sz="quarter" idx="11"/>
          </p:nvPr>
        </p:nvSpPr>
        <p:spPr/>
        <p:txBody>
          <a:bodyPr/>
          <a:lstStyle/>
          <a:p>
            <a:r>
              <a:rPr lang="de-DE" dirty="0"/>
              <a:t>Private and </a:t>
            </a:r>
            <a:r>
              <a:rPr lang="de-DE" dirty="0" err="1"/>
              <a:t>Confidential</a:t>
            </a:r>
            <a:endParaRPr lang="de-DE" dirty="0"/>
          </a:p>
        </p:txBody>
      </p:sp>
      <p:cxnSp>
        <p:nvCxnSpPr>
          <p:cNvPr id="22" name="Footer Separator">
            <a:extLst>
              <a:ext uri="{FF2B5EF4-FFF2-40B4-BE49-F238E27FC236}">
                <a16:creationId xmlns:a16="http://schemas.microsoft.com/office/drawing/2014/main" id="{D80D15BA-32A4-4249-9802-3BACBF057B89}"/>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W Logo">
            <a:extLst>
              <a:ext uri="{FF2B5EF4-FFF2-40B4-BE49-F238E27FC236}">
                <a16:creationId xmlns:a16="http://schemas.microsoft.com/office/drawing/2014/main" id="{A9AE46D5-8CFE-445B-ABA0-61C9A0F2F989}"/>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36" name="TextBoxConfidential">
            <a:extLst>
              <a:ext uri="{FF2B5EF4-FFF2-40B4-BE49-F238E27FC236}">
                <a16:creationId xmlns:a16="http://schemas.microsoft.com/office/drawing/2014/main" id="{5B6F4914-AFFE-42B9-BCB1-085C25338CDF}"/>
              </a:ext>
            </a:extLst>
          </p:cNvPr>
          <p:cNvSpPr txBox="1"/>
          <p:nvPr/>
        </p:nvSpPr>
        <p:spPr>
          <a:xfrm>
            <a:off x="792000" y="6767999"/>
            <a:ext cx="11880000" cy="144000"/>
          </a:xfrm>
          <a:prstGeom prst="rect">
            <a:avLst/>
          </a:prstGeom>
          <a:noFill/>
        </p:spPr>
        <p:txBody>
          <a:bodyPr wrap="square" lIns="0" tIns="0" rIns="0" bIns="0" rtlCol="0">
            <a:noAutofit/>
          </a:bodyPr>
          <a:lstStyle/>
          <a:p>
            <a:pPr algn="r"/>
            <a:r>
              <a:rPr lang="de-DE" sz="1006">
                <a:solidFill>
                  <a:schemeClr val="tx1"/>
                </a:solidFill>
              </a:rPr>
              <a:t>Bitte behandeln Sie alle genannten Transaktionen und Mandantennamen streng vertraulich.</a:t>
            </a:r>
            <a:endParaRPr lang="de-DE" sz="1006" dirty="0">
              <a:solidFill>
                <a:schemeClr val="tx1"/>
              </a:solidFill>
            </a:endParaRPr>
          </a:p>
        </p:txBody>
      </p:sp>
      <p:graphicFrame>
        <p:nvGraphicFramePr>
          <p:cNvPr id="37" name="NewSlide_TableThombstoneTop" hidden="1">
            <a:extLst>
              <a:ext uri="{FF2B5EF4-FFF2-40B4-BE49-F238E27FC236}">
                <a16:creationId xmlns:a16="http://schemas.microsoft.com/office/drawing/2014/main" id="{48857610-0F01-48E4-BD7A-F9B47D44107D}"/>
              </a:ext>
            </a:extLst>
          </p:cNvPr>
          <p:cNvGraphicFramePr>
            <a:graphicFrameLocks/>
          </p:cNvGraphicFramePr>
          <p:nvPr>
            <p:extLst>
              <p:ext uri="{D42A27DB-BD31-4B8C-83A1-F6EECF244321}">
                <p14:modId xmlns:p14="http://schemas.microsoft.com/office/powerpoint/2010/main" val="4157830001"/>
              </p:ext>
            </p:extLst>
          </p:nvPr>
        </p:nvGraphicFramePr>
        <p:xfrm>
          <a:off x="792000" y="1998000"/>
          <a:ext cx="11880000" cy="2173142"/>
        </p:xfrm>
        <a:graphic>
          <a:graphicData uri="http://schemas.openxmlformats.org/drawingml/2006/table">
            <a:tbl>
              <a:tblPr>
                <a:tableStyleId>{2D5ABB26-0587-4C30-8999-92F81FD0307C}</a:tableStyleId>
              </a:tblPr>
              <a:tblGrid>
                <a:gridCol w="2898000">
                  <a:extLst>
                    <a:ext uri="{9D8B030D-6E8A-4147-A177-3AD203B41FA5}">
                      <a16:colId xmlns:a16="http://schemas.microsoft.com/office/drawing/2014/main" val="20000"/>
                    </a:ext>
                  </a:extLst>
                </a:gridCol>
                <a:gridCol w="3042000">
                  <a:extLst>
                    <a:ext uri="{9D8B030D-6E8A-4147-A177-3AD203B41FA5}">
                      <a16:colId xmlns:a16="http://schemas.microsoft.com/office/drawing/2014/main" val="20002"/>
                    </a:ext>
                  </a:extLst>
                </a:gridCol>
                <a:gridCol w="3042000">
                  <a:extLst>
                    <a:ext uri="{9D8B030D-6E8A-4147-A177-3AD203B41FA5}">
                      <a16:colId xmlns:a16="http://schemas.microsoft.com/office/drawing/2014/main" val="20004"/>
                    </a:ext>
                  </a:extLst>
                </a:gridCol>
                <a:gridCol w="2898000">
                  <a:extLst>
                    <a:ext uri="{9D8B030D-6E8A-4147-A177-3AD203B41FA5}">
                      <a16:colId xmlns:a16="http://schemas.microsoft.com/office/drawing/2014/main" val="20006"/>
                    </a:ext>
                  </a:extLst>
                </a:gridCol>
              </a:tblGrid>
              <a:tr h="697142">
                <a:tc>
                  <a:txBody>
                    <a:bodyPr/>
                    <a:lstStyle/>
                    <a:p>
                      <a:pPr algn="ctr"/>
                      <a:endParaRPr lang="en-GB" sz="1000" b="1" dirty="0">
                        <a:solidFill>
                          <a:schemeClr val="accent3"/>
                        </a:solidFill>
                        <a:latin typeface="Arial" panose="020B0604020202020204" pitchFamily="34" charset="0"/>
                        <a:cs typeface="Arial" panose="020B0604020202020204" pitchFamily="34" charset="0"/>
                      </a:endParaRPr>
                    </a:p>
                  </a:txBody>
                  <a:tcPr marL="72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1]</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2]</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72000" marT="36000" marB="0" anchor="ctr"/>
                </a:tc>
                <a:extLst>
                  <a:ext uri="{0D108BD9-81ED-4DB2-BD59-A6C34878D82A}">
                    <a16:rowId xmlns:a16="http://schemas.microsoft.com/office/drawing/2014/main" val="10000"/>
                  </a:ext>
                </a:extLst>
              </a:tr>
              <a:tr h="1476000">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marL="72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u="none" strike="noStrike" kern="1200" cap="none" spc="0" normalizeH="0" baseline="0" noProof="0" dirty="0">
                          <a:ln>
                            <a:noFill/>
                          </a:ln>
                          <a:effectLst/>
                          <a:uLnTx/>
                          <a:uFillTx/>
                        </a:rPr>
                        <a:t>[Text 1].</a:t>
                      </a:r>
                      <a:endParaRPr kumimoji="0" lang="de-DE"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2]</a:t>
                      </a:r>
                      <a:endParaRPr lang="en-GB" sz="1000" dirty="0">
                        <a:solidFill>
                          <a:schemeClr val="tx1"/>
                        </a:solidFill>
                        <a:latin typeface="Arial" panose="020B0604020202020204" pitchFamily="34" charset="0"/>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marL="216000" marR="72000" marT="72000" marB="72000"/>
                </a:tc>
                <a:extLst>
                  <a:ext uri="{0D108BD9-81ED-4DB2-BD59-A6C34878D82A}">
                    <a16:rowId xmlns:a16="http://schemas.microsoft.com/office/drawing/2014/main" val="10001"/>
                  </a:ext>
                </a:extLst>
              </a:tr>
            </a:tbl>
          </a:graphicData>
        </a:graphic>
      </p:graphicFrame>
      <p:graphicFrame>
        <p:nvGraphicFramePr>
          <p:cNvPr id="21" name="NewSlide_TableThombstoneBottom" hidden="1">
            <a:extLst>
              <a:ext uri="{FF2B5EF4-FFF2-40B4-BE49-F238E27FC236}">
                <a16:creationId xmlns:a16="http://schemas.microsoft.com/office/drawing/2014/main" id="{32862CB7-5F66-4E66-A399-6CFD00CD968D}"/>
              </a:ext>
            </a:extLst>
          </p:cNvPr>
          <p:cNvGraphicFramePr>
            <a:graphicFrameLocks/>
          </p:cNvGraphicFramePr>
          <p:nvPr>
            <p:extLst>
              <p:ext uri="{D42A27DB-BD31-4B8C-83A1-F6EECF244321}">
                <p14:modId xmlns:p14="http://schemas.microsoft.com/office/powerpoint/2010/main" val="1045772413"/>
              </p:ext>
            </p:extLst>
          </p:nvPr>
        </p:nvGraphicFramePr>
        <p:xfrm>
          <a:off x="792000" y="4500000"/>
          <a:ext cx="11880000" cy="2196000"/>
        </p:xfrm>
        <a:graphic>
          <a:graphicData uri="http://schemas.openxmlformats.org/drawingml/2006/table">
            <a:tbl>
              <a:tblPr>
                <a:tableStyleId>{2D5ABB26-0587-4C30-8999-92F81FD0307C}</a:tableStyleId>
              </a:tblPr>
              <a:tblGrid>
                <a:gridCol w="2898000">
                  <a:extLst>
                    <a:ext uri="{9D8B030D-6E8A-4147-A177-3AD203B41FA5}">
                      <a16:colId xmlns:a16="http://schemas.microsoft.com/office/drawing/2014/main" val="20000"/>
                    </a:ext>
                  </a:extLst>
                </a:gridCol>
                <a:gridCol w="3042000">
                  <a:extLst>
                    <a:ext uri="{9D8B030D-6E8A-4147-A177-3AD203B41FA5}">
                      <a16:colId xmlns:a16="http://schemas.microsoft.com/office/drawing/2014/main" val="20002"/>
                    </a:ext>
                  </a:extLst>
                </a:gridCol>
                <a:gridCol w="3042000">
                  <a:extLst>
                    <a:ext uri="{9D8B030D-6E8A-4147-A177-3AD203B41FA5}">
                      <a16:colId xmlns:a16="http://schemas.microsoft.com/office/drawing/2014/main" val="20004"/>
                    </a:ext>
                  </a:extLst>
                </a:gridCol>
                <a:gridCol w="2898000">
                  <a:extLst>
                    <a:ext uri="{9D8B030D-6E8A-4147-A177-3AD203B41FA5}">
                      <a16:colId xmlns:a16="http://schemas.microsoft.com/office/drawing/2014/main" val="20006"/>
                    </a:ext>
                  </a:extLst>
                </a:gridCol>
              </a:tblGrid>
              <a:tr h="720000">
                <a:tc>
                  <a:txBody>
                    <a:bodyPr/>
                    <a:lstStyle/>
                    <a:p>
                      <a:pPr algn="ctr"/>
                      <a:endParaRPr lang="en-GB" sz="1000" b="1" dirty="0">
                        <a:solidFill>
                          <a:schemeClr val="accent3"/>
                        </a:solidFill>
                        <a:latin typeface="Arial" panose="020B0604020202020204" pitchFamily="34" charset="0"/>
                        <a:cs typeface="Arial" panose="020B0604020202020204" pitchFamily="34" charset="0"/>
                      </a:endParaRPr>
                    </a:p>
                  </a:txBody>
                  <a:tcPr marL="72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3]</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4]</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72000" marT="36000" marB="0" anchor="ctr"/>
                </a:tc>
                <a:extLst>
                  <a:ext uri="{0D108BD9-81ED-4DB2-BD59-A6C34878D82A}">
                    <a16:rowId xmlns:a16="http://schemas.microsoft.com/office/drawing/2014/main" val="10000"/>
                  </a:ext>
                </a:extLst>
              </a:tr>
              <a:tr h="1476000">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marL="72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u="none" strike="noStrike" kern="1200" cap="none" spc="0" normalizeH="0" baseline="0" noProof="0" dirty="0">
                          <a:ln>
                            <a:noFill/>
                          </a:ln>
                          <a:effectLst/>
                          <a:uLnTx/>
                          <a:uFillTx/>
                        </a:rPr>
                        <a:t>[Text 3]</a:t>
                      </a:r>
                      <a:endParaRPr kumimoji="0" lang="de-DE"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4]</a:t>
                      </a:r>
                      <a:endParaRPr lang="en-GB" sz="1000" dirty="0">
                        <a:solidFill>
                          <a:schemeClr val="tx1"/>
                        </a:solidFill>
                        <a:latin typeface="Arial" panose="020B0604020202020204" pitchFamily="34" charset="0"/>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marL="216000" marR="72000" marT="72000" marB="72000"/>
                </a:tc>
                <a:extLst>
                  <a:ext uri="{0D108BD9-81ED-4DB2-BD59-A6C34878D82A}">
                    <a16:rowId xmlns:a16="http://schemas.microsoft.com/office/drawing/2014/main" val="10001"/>
                  </a:ext>
                </a:extLst>
              </a:tr>
            </a:tbl>
          </a:graphicData>
        </a:graphic>
      </p:graphicFrame>
      <p:sp>
        <p:nvSpPr>
          <p:cNvPr id="2" name="Title">
            <a:extLst>
              <a:ext uri="{FF2B5EF4-FFF2-40B4-BE49-F238E27FC236}">
                <a16:creationId xmlns:a16="http://schemas.microsoft.com/office/drawing/2014/main" id="{A9D85471-8B79-49A4-AED5-21B50460AD8A}"/>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6" name="TW Bar">
            <a:extLst>
              <a:ext uri="{FF2B5EF4-FFF2-40B4-BE49-F238E27FC236}">
                <a16:creationId xmlns:a16="http://schemas.microsoft.com/office/drawing/2014/main" id="{4B51054A-84B3-483E-9E90-AFBB03DA989E}"/>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145826051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rofiles 2x1">
    <p:spTree>
      <p:nvGrpSpPr>
        <p:cNvPr id="1" name=""/>
        <p:cNvGrpSpPr/>
        <p:nvPr/>
      </p:nvGrpSpPr>
      <p:grpSpPr>
        <a:xfrm>
          <a:off x="0" y="0"/>
          <a:ext cx="0" cy="0"/>
          <a:chOff x="0" y="0"/>
          <a:chExt cx="0" cy="0"/>
        </a:xfrm>
      </p:grpSpPr>
      <p:sp>
        <p:nvSpPr>
          <p:cNvPr id="71" name="ColouredBanner2">
            <a:extLst>
              <a:ext uri="{FF2B5EF4-FFF2-40B4-BE49-F238E27FC236}">
                <a16:creationId xmlns:a16="http://schemas.microsoft.com/office/drawing/2014/main" id="{6F4ED17A-31C6-4802-9F80-243EA04C1229}"/>
              </a:ext>
            </a:extLst>
          </p:cNvPr>
          <p:cNvSpPr>
            <a:spLocks noGrp="1"/>
          </p:cNvSpPr>
          <p:nvPr>
            <p:ph type="body" sz="quarter" idx="60"/>
          </p:nvPr>
        </p:nvSpPr>
        <p:spPr>
          <a:xfrm>
            <a:off x="6897600" y="3156450"/>
            <a:ext cx="1584000" cy="446400"/>
          </a:xfrm>
          <a:solidFill>
            <a:srgbClr val="141B4D"/>
          </a:solidFill>
        </p:spPr>
        <p:txBody>
          <a:bodyPr/>
          <a:lstStyle>
            <a:lvl1pPr>
              <a:spcBef>
                <a:spcPts val="377"/>
              </a:spcBef>
              <a:spcAft>
                <a:spcPts val="1131"/>
              </a:spcAft>
              <a:defRPr sz="754">
                <a:solidFill>
                  <a:srgbClr val="141B4D"/>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2" name="ColouredBanner1">
            <a:extLst>
              <a:ext uri="{FF2B5EF4-FFF2-40B4-BE49-F238E27FC236}">
                <a16:creationId xmlns:a16="http://schemas.microsoft.com/office/drawing/2014/main" id="{6F3CCDAD-A515-4F0F-AD4F-070240F4CD7D}"/>
              </a:ext>
            </a:extLst>
          </p:cNvPr>
          <p:cNvSpPr>
            <a:spLocks noGrp="1"/>
          </p:cNvSpPr>
          <p:nvPr>
            <p:ph type="body" sz="quarter" idx="45"/>
          </p:nvPr>
        </p:nvSpPr>
        <p:spPr>
          <a:xfrm>
            <a:off x="792000" y="3156450"/>
            <a:ext cx="1584000" cy="446400"/>
          </a:xfrm>
          <a:solidFill>
            <a:schemeClr val="accent3"/>
          </a:solidFill>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p:txBody>
          <a:bodyPr/>
          <a:lstStyle/>
          <a:p>
            <a:r>
              <a:rPr lang="de-DE" dirty="0"/>
              <a:t>Private and </a:t>
            </a:r>
            <a:r>
              <a:rPr lang="de-DE" dirty="0" err="1"/>
              <a:t>Confidential</a:t>
            </a:r>
            <a:endParaRPr lang="de-DE" dirty="0"/>
          </a:p>
        </p:txBody>
      </p:sp>
      <p:cxnSp>
        <p:nvCxnSpPr>
          <p:cNvPr id="67" name="Footer Separator">
            <a:extLst>
              <a:ext uri="{FF2B5EF4-FFF2-40B4-BE49-F238E27FC236}">
                <a16:creationId xmlns:a16="http://schemas.microsoft.com/office/drawing/2014/main" id="{F2B4CE10-E6AB-4969-8783-4C88F54A6FAA}"/>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W Logo">
            <a:extLst>
              <a:ext uri="{FF2B5EF4-FFF2-40B4-BE49-F238E27FC236}">
                <a16:creationId xmlns:a16="http://schemas.microsoft.com/office/drawing/2014/main" id="{0EE268C7-413C-4CCE-A41B-22F842AEB60A}"/>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75" name="ProfileInfo 2">
            <a:extLst>
              <a:ext uri="{FF2B5EF4-FFF2-40B4-BE49-F238E27FC236}">
                <a16:creationId xmlns:a16="http://schemas.microsoft.com/office/drawing/2014/main" id="{C0038341-4459-4DFC-9640-44F885EF98BF}"/>
              </a:ext>
            </a:extLst>
          </p:cNvPr>
          <p:cNvSpPr>
            <a:spLocks noGrp="1"/>
          </p:cNvSpPr>
          <p:nvPr>
            <p:ph sz="quarter" idx="61"/>
          </p:nvPr>
        </p:nvSpPr>
        <p:spPr>
          <a:xfrm>
            <a:off x="6897600" y="3824024"/>
            <a:ext cx="5774400" cy="2872050"/>
          </a:xfrm>
        </p:spPr>
        <p:txBody>
          <a:bodyPr/>
          <a:lstStyle>
            <a:lvl1pPr>
              <a:defRPr sz="1000"/>
            </a:lvl1pPr>
            <a:lvl2pPr>
              <a:defRPr sz="1000"/>
            </a:lvl2pPr>
            <a:lvl3pPr>
              <a:defRPr sz="1000"/>
            </a:lvl3pPr>
            <a:lvl4pPr>
              <a:defRPr sz="1000"/>
            </a:lvl4pPr>
            <a:lvl5pPr>
              <a:defRPr sz="1000"/>
            </a:lvl5pPr>
          </a:lstStyle>
          <a:p>
            <a:pPr lvl="0"/>
            <a:r>
              <a:rPr lang="de-DE" dirty="0"/>
              <a:t>Mastertextformat bearbeiten</a:t>
            </a:r>
          </a:p>
        </p:txBody>
      </p:sp>
      <p:sp>
        <p:nvSpPr>
          <p:cNvPr id="79" name="ContactInfo 2">
            <a:extLst>
              <a:ext uri="{FF2B5EF4-FFF2-40B4-BE49-F238E27FC236}">
                <a16:creationId xmlns:a16="http://schemas.microsoft.com/office/drawing/2014/main" id="{D835DDC3-7AC4-49A5-B856-C61CF991DB43}"/>
              </a:ext>
            </a:extLst>
          </p:cNvPr>
          <p:cNvSpPr>
            <a:spLocks noGrp="1"/>
          </p:cNvSpPr>
          <p:nvPr>
            <p:ph type="body" sz="quarter" idx="63" hasCustomPrompt="1"/>
          </p:nvPr>
        </p:nvSpPr>
        <p:spPr>
          <a:xfrm>
            <a:off x="8661600" y="3168000"/>
            <a:ext cx="4010400" cy="432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81" name="NameInfo 2">
            <a:extLst>
              <a:ext uri="{FF2B5EF4-FFF2-40B4-BE49-F238E27FC236}">
                <a16:creationId xmlns:a16="http://schemas.microsoft.com/office/drawing/2014/main" id="{45043852-09CF-4161-81AE-CBE387F92772}"/>
              </a:ext>
            </a:extLst>
          </p:cNvPr>
          <p:cNvSpPr>
            <a:spLocks noGrp="1"/>
          </p:cNvSpPr>
          <p:nvPr>
            <p:ph type="body" sz="quarter" idx="64" hasCustomPrompt="1"/>
          </p:nvPr>
        </p:nvSpPr>
        <p:spPr>
          <a:xfrm>
            <a:off x="8676000" y="2700000"/>
            <a:ext cx="40104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77" name="Picture 2">
            <a:extLst>
              <a:ext uri="{FF2B5EF4-FFF2-40B4-BE49-F238E27FC236}">
                <a16:creationId xmlns:a16="http://schemas.microsoft.com/office/drawing/2014/main" id="{D84748E8-AA67-4582-AC04-54EB7C647739}"/>
              </a:ext>
            </a:extLst>
          </p:cNvPr>
          <p:cNvSpPr>
            <a:spLocks noGrp="1"/>
          </p:cNvSpPr>
          <p:nvPr>
            <p:ph type="pic" sz="quarter" idx="62"/>
          </p:nvPr>
        </p:nvSpPr>
        <p:spPr>
          <a:xfrm>
            <a:off x="6897600" y="2018850"/>
            <a:ext cx="1584000" cy="1584000"/>
          </a:xfrm>
        </p:spPr>
        <p:txBody>
          <a:bodyPr/>
          <a:lstStyle/>
          <a:p>
            <a:r>
              <a:rPr lang="de-DE" dirty="0"/>
              <a:t>Bild durch Klicken auf Symbol hinzufügen</a:t>
            </a:r>
          </a:p>
        </p:txBody>
      </p:sp>
      <p:sp>
        <p:nvSpPr>
          <p:cNvPr id="5" name="ProfileInfo 1">
            <a:extLst>
              <a:ext uri="{FF2B5EF4-FFF2-40B4-BE49-F238E27FC236}">
                <a16:creationId xmlns:a16="http://schemas.microsoft.com/office/drawing/2014/main" id="{087FA475-D9D7-4962-8A19-721FDFE08A69}"/>
              </a:ext>
            </a:extLst>
          </p:cNvPr>
          <p:cNvSpPr>
            <a:spLocks noGrp="1"/>
          </p:cNvSpPr>
          <p:nvPr>
            <p:ph sz="quarter" idx="59"/>
          </p:nvPr>
        </p:nvSpPr>
        <p:spPr>
          <a:xfrm>
            <a:off x="792163" y="3824023"/>
            <a:ext cx="5781600" cy="2872051"/>
          </a:xfrm>
        </p:spPr>
        <p:txBody>
          <a:bodyPr/>
          <a:lstStyle>
            <a:lvl1pPr>
              <a:defRPr sz="1000"/>
            </a:lvl1pPr>
            <a:lvl2pPr>
              <a:defRPr sz="1000"/>
            </a:lvl2pPr>
            <a:lvl3pPr>
              <a:defRPr sz="1000"/>
            </a:lvl3pPr>
            <a:lvl4pPr>
              <a:defRPr sz="1000"/>
            </a:lvl4pPr>
            <a:lvl5pPr>
              <a:defRPr sz="1000"/>
            </a:lvl5pPr>
          </a:lstStyle>
          <a:p>
            <a:pPr lvl="0"/>
            <a:r>
              <a:rPr lang="de-DE" dirty="0"/>
              <a:t>Mastertextformat bearbeiten</a:t>
            </a:r>
          </a:p>
        </p:txBody>
      </p:sp>
      <p:sp>
        <p:nvSpPr>
          <p:cNvPr id="12" name="Picture 1">
            <a:extLst>
              <a:ext uri="{FF2B5EF4-FFF2-40B4-BE49-F238E27FC236}">
                <a16:creationId xmlns:a16="http://schemas.microsoft.com/office/drawing/2014/main" id="{E35C666F-64AE-4C02-BF58-4A7ED89BB624}"/>
              </a:ext>
            </a:extLst>
          </p:cNvPr>
          <p:cNvSpPr>
            <a:spLocks noGrp="1"/>
          </p:cNvSpPr>
          <p:nvPr>
            <p:ph type="pic" sz="quarter" idx="14"/>
          </p:nvPr>
        </p:nvSpPr>
        <p:spPr>
          <a:xfrm>
            <a:off x="792000" y="2018850"/>
            <a:ext cx="1584000" cy="1584000"/>
          </a:xfrm>
        </p:spPr>
        <p:txBody>
          <a:bodyPr/>
          <a:lstStyle/>
          <a:p>
            <a:r>
              <a:rPr lang="de-DE" dirty="0"/>
              <a:t>Bild durch Klicken auf Symbol hinzufügen</a:t>
            </a:r>
          </a:p>
        </p:txBody>
      </p:sp>
      <p:sp>
        <p:nvSpPr>
          <p:cNvPr id="65" name="ContactInfo 1">
            <a:extLst>
              <a:ext uri="{FF2B5EF4-FFF2-40B4-BE49-F238E27FC236}">
                <a16:creationId xmlns:a16="http://schemas.microsoft.com/office/drawing/2014/main" id="{9F5B6925-D380-411B-9A62-EDA8373392E4}"/>
              </a:ext>
            </a:extLst>
          </p:cNvPr>
          <p:cNvSpPr>
            <a:spLocks noGrp="1"/>
          </p:cNvSpPr>
          <p:nvPr>
            <p:ph type="body" sz="quarter" idx="24" hasCustomPrompt="1"/>
          </p:nvPr>
        </p:nvSpPr>
        <p:spPr>
          <a:xfrm>
            <a:off x="2555999" y="3168000"/>
            <a:ext cx="4017600" cy="432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21" name="NameInfo 1">
            <a:extLst>
              <a:ext uri="{FF2B5EF4-FFF2-40B4-BE49-F238E27FC236}">
                <a16:creationId xmlns:a16="http://schemas.microsoft.com/office/drawing/2014/main" id="{4F869E32-81BB-4714-B268-026B0D0547C6}"/>
              </a:ext>
            </a:extLst>
          </p:cNvPr>
          <p:cNvSpPr>
            <a:spLocks noGrp="1"/>
          </p:cNvSpPr>
          <p:nvPr>
            <p:ph type="body" sz="quarter" idx="22" hasCustomPrompt="1"/>
          </p:nvPr>
        </p:nvSpPr>
        <p:spPr>
          <a:xfrm>
            <a:off x="2556000" y="2700000"/>
            <a:ext cx="40176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a:xfrm>
            <a:off x="792000" y="630000"/>
            <a:ext cx="11880000" cy="774000"/>
          </a:xfrm>
        </p:spPr>
        <p:txBody>
          <a:bodyPr/>
          <a:lstStyle/>
          <a:p>
            <a:r>
              <a:rPr lang="de-DE" dirty="0"/>
              <a:t>Click </a:t>
            </a:r>
            <a:r>
              <a:rPr lang="de-DE" dirty="0" err="1"/>
              <a:t>to</a:t>
            </a:r>
            <a:r>
              <a:rPr lang="de-DE" dirty="0"/>
              <a:t> </a:t>
            </a:r>
            <a:r>
              <a:rPr lang="de-DE" dirty="0" err="1"/>
              <a:t>add</a:t>
            </a:r>
            <a:r>
              <a:rPr lang="de-DE" dirty="0"/>
              <a:t> title</a:t>
            </a:r>
          </a:p>
        </p:txBody>
      </p:sp>
      <p:sp>
        <p:nvSpPr>
          <p:cNvPr id="73" name="TW Bar">
            <a:extLst>
              <a:ext uri="{FF2B5EF4-FFF2-40B4-BE49-F238E27FC236}">
                <a16:creationId xmlns:a16="http://schemas.microsoft.com/office/drawing/2014/main" id="{0A5869B2-C91F-489F-A0C0-C57C8CB425CD}"/>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2238506599"/>
      </p:ext>
    </p:extLst>
  </p:cSld>
  <p:clrMapOvr>
    <a:masterClrMapping/>
  </p:clrMapOvr>
  <p:extLst>
    <p:ext uri="{DCECCB84-F9BA-43D5-87BE-67443E8EF086}">
      <p15:sldGuideLst xmlns:p15="http://schemas.microsoft.com/office/powerpoint/2012/main">
        <p15:guide id="5" pos="4139">
          <p15:clr>
            <a:srgbClr val="FBAE40"/>
          </p15:clr>
        </p15:guide>
        <p15:guide id="8" pos="8451">
          <p15:clr>
            <a:srgbClr val="FBAE40"/>
          </p15:clr>
        </p15:guide>
        <p15:guide id="11" pos="4344">
          <p15:clr>
            <a:srgbClr val="FBAE40"/>
          </p15:clr>
        </p15:guide>
        <p15:guide id="14" orient="horz" pos="2699">
          <p15:clr>
            <a:srgbClr val="FBAE40"/>
          </p15:clr>
        </p15:guide>
        <p15:guide id="15" orient="horz" pos="258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rofiles 2x2">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p:txBody>
          <a:bodyPr/>
          <a:lstStyle/>
          <a:p>
            <a:r>
              <a:rPr lang="de-DE" dirty="0"/>
              <a:t>Private and </a:t>
            </a:r>
            <a:r>
              <a:rPr lang="de-DE" dirty="0" err="1"/>
              <a:t>Confidential</a:t>
            </a:r>
            <a:endParaRPr lang="de-DE" dirty="0"/>
          </a:p>
        </p:txBody>
      </p:sp>
      <p:cxnSp>
        <p:nvCxnSpPr>
          <p:cNvPr id="67" name="Footer Separator">
            <a:extLst>
              <a:ext uri="{FF2B5EF4-FFF2-40B4-BE49-F238E27FC236}">
                <a16:creationId xmlns:a16="http://schemas.microsoft.com/office/drawing/2014/main" id="{F2B4CE10-E6AB-4969-8783-4C88F54A6FAA}"/>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W Logo">
            <a:extLst>
              <a:ext uri="{FF2B5EF4-FFF2-40B4-BE49-F238E27FC236}">
                <a16:creationId xmlns:a16="http://schemas.microsoft.com/office/drawing/2014/main" id="{0EE268C7-413C-4CCE-A41B-22F842AEB60A}"/>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35" name="ColouredBanner4">
            <a:extLst>
              <a:ext uri="{FF2B5EF4-FFF2-40B4-BE49-F238E27FC236}">
                <a16:creationId xmlns:a16="http://schemas.microsoft.com/office/drawing/2014/main" id="{9213C4CC-F718-4BC0-80BA-5AF9FD5007E6}"/>
              </a:ext>
            </a:extLst>
          </p:cNvPr>
          <p:cNvSpPr>
            <a:spLocks noGrp="1"/>
          </p:cNvSpPr>
          <p:nvPr>
            <p:ph type="body" sz="quarter" idx="80"/>
          </p:nvPr>
        </p:nvSpPr>
        <p:spPr>
          <a:xfrm>
            <a:off x="6897600" y="5428800"/>
            <a:ext cx="1296000" cy="360000"/>
          </a:xfrm>
          <a:solidFill>
            <a:srgbClr val="FBDD40"/>
          </a:solidFill>
          <a:ln>
            <a:noFill/>
          </a:ln>
        </p:spPr>
        <p:txBody>
          <a:bodyPr/>
          <a:lstStyle>
            <a:lvl1pPr>
              <a:spcBef>
                <a:spcPts val="377"/>
              </a:spcBef>
              <a:spcAft>
                <a:spcPts val="1131"/>
              </a:spcAft>
              <a:defRPr sz="754">
                <a:solidFill>
                  <a:srgbClr val="FBDD4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0" name="ColouredBanner3">
            <a:extLst>
              <a:ext uri="{FF2B5EF4-FFF2-40B4-BE49-F238E27FC236}">
                <a16:creationId xmlns:a16="http://schemas.microsoft.com/office/drawing/2014/main" id="{E6BA2F9D-3115-40F7-9716-AE38AEDEEB53}"/>
              </a:ext>
            </a:extLst>
          </p:cNvPr>
          <p:cNvSpPr>
            <a:spLocks noGrp="1"/>
          </p:cNvSpPr>
          <p:nvPr>
            <p:ph type="body" sz="quarter" idx="76"/>
          </p:nvPr>
        </p:nvSpPr>
        <p:spPr>
          <a:xfrm>
            <a:off x="799259" y="5428800"/>
            <a:ext cx="1296000" cy="360000"/>
          </a:xfrm>
          <a:solidFill>
            <a:srgbClr val="BBC7D6"/>
          </a:solidFill>
          <a:ln>
            <a:noFill/>
          </a:ln>
        </p:spPr>
        <p:txBody>
          <a:bodyPr/>
          <a:lstStyle>
            <a:lvl1pPr>
              <a:spcBef>
                <a:spcPts val="377"/>
              </a:spcBef>
              <a:spcAft>
                <a:spcPts val="1131"/>
              </a:spcAft>
              <a:defRPr sz="754">
                <a:solidFill>
                  <a:srgbClr val="BBC7D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3" name="ColouredBanner2">
            <a:extLst>
              <a:ext uri="{FF2B5EF4-FFF2-40B4-BE49-F238E27FC236}">
                <a16:creationId xmlns:a16="http://schemas.microsoft.com/office/drawing/2014/main" id="{62AAABE5-693D-4BEC-8BF9-FCBDE7B26C18}"/>
              </a:ext>
            </a:extLst>
          </p:cNvPr>
          <p:cNvSpPr>
            <a:spLocks noGrp="1"/>
          </p:cNvSpPr>
          <p:nvPr>
            <p:ph type="body" sz="quarter" idx="78"/>
          </p:nvPr>
        </p:nvSpPr>
        <p:spPr>
          <a:xfrm>
            <a:off x="6897600" y="2934000"/>
            <a:ext cx="1296000" cy="360000"/>
          </a:xfrm>
          <a:solidFill>
            <a:srgbClr val="141B4D"/>
          </a:solidFill>
          <a:ln>
            <a:noFill/>
          </a:ln>
        </p:spPr>
        <p:txBody>
          <a:bodyPr/>
          <a:lstStyle>
            <a:lvl1pPr>
              <a:spcBef>
                <a:spcPts val="377"/>
              </a:spcBef>
              <a:spcAft>
                <a:spcPts val="1131"/>
              </a:spcAft>
              <a:defRPr sz="754">
                <a:solidFill>
                  <a:srgbClr val="141B4D"/>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28" name="ColouredBanner1">
            <a:extLst>
              <a:ext uri="{FF2B5EF4-FFF2-40B4-BE49-F238E27FC236}">
                <a16:creationId xmlns:a16="http://schemas.microsoft.com/office/drawing/2014/main" id="{A975C8EE-A570-4160-A270-B280CF3B2C47}"/>
              </a:ext>
            </a:extLst>
          </p:cNvPr>
          <p:cNvSpPr>
            <a:spLocks noGrp="1"/>
          </p:cNvSpPr>
          <p:nvPr>
            <p:ph type="body" sz="quarter" idx="75"/>
          </p:nvPr>
        </p:nvSpPr>
        <p:spPr>
          <a:xfrm>
            <a:off x="791999" y="2934000"/>
            <a:ext cx="1296000" cy="360000"/>
          </a:xfrm>
          <a:solidFill>
            <a:schemeClr val="accent3">
              <a:lumMod val="100000"/>
            </a:schemeClr>
          </a:solidFill>
          <a:ln>
            <a:noFill/>
          </a:ln>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88" name="ProfileInfo 4">
            <a:extLst>
              <a:ext uri="{FF2B5EF4-FFF2-40B4-BE49-F238E27FC236}">
                <a16:creationId xmlns:a16="http://schemas.microsoft.com/office/drawing/2014/main" id="{CA5C0846-EE06-4A10-929D-272E7C746028}"/>
              </a:ext>
            </a:extLst>
          </p:cNvPr>
          <p:cNvSpPr>
            <a:spLocks noGrp="1"/>
          </p:cNvSpPr>
          <p:nvPr>
            <p:ph sz="quarter" idx="67"/>
          </p:nvPr>
        </p:nvSpPr>
        <p:spPr>
          <a:xfrm>
            <a:off x="6897600" y="5914800"/>
            <a:ext cx="5774400" cy="756000"/>
          </a:xfrm>
        </p:spPr>
        <p:txBody>
          <a:bodyPr/>
          <a:lstStyle>
            <a:lvl1pPr>
              <a:defRPr sz="1000"/>
            </a:lvl1pPr>
            <a:lvl2pPr>
              <a:defRPr sz="1000"/>
            </a:lvl2pPr>
            <a:lvl3pPr>
              <a:defRPr sz="1000"/>
            </a:lvl3pPr>
            <a:lvl4pPr>
              <a:defRPr sz="1000"/>
            </a:lvl4pPr>
            <a:lvl5pPr>
              <a:defRPr sz="1000"/>
            </a:lvl5pPr>
          </a:lstStyle>
          <a:p>
            <a:pPr lvl="0"/>
            <a:r>
              <a:rPr lang="de-DE" dirty="0"/>
              <a:t>Mastertextformat bearbeiten</a:t>
            </a:r>
          </a:p>
        </p:txBody>
      </p:sp>
      <p:sp>
        <p:nvSpPr>
          <p:cNvPr id="89" name="ContactInfo 4">
            <a:extLst>
              <a:ext uri="{FF2B5EF4-FFF2-40B4-BE49-F238E27FC236}">
                <a16:creationId xmlns:a16="http://schemas.microsoft.com/office/drawing/2014/main" id="{FD90EE04-01BB-4DCF-B402-2A6BFBED5C97}"/>
              </a:ext>
            </a:extLst>
          </p:cNvPr>
          <p:cNvSpPr>
            <a:spLocks noGrp="1"/>
          </p:cNvSpPr>
          <p:nvPr>
            <p:ph type="body" sz="quarter" idx="68" hasCustomPrompt="1"/>
          </p:nvPr>
        </p:nvSpPr>
        <p:spPr>
          <a:xfrm>
            <a:off x="8388000" y="5338800"/>
            <a:ext cx="4248000" cy="396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90" name="NameInfo 4">
            <a:extLst>
              <a:ext uri="{FF2B5EF4-FFF2-40B4-BE49-F238E27FC236}">
                <a16:creationId xmlns:a16="http://schemas.microsoft.com/office/drawing/2014/main" id="{F7506BDF-118E-4248-865F-33A65F2C15FD}"/>
              </a:ext>
            </a:extLst>
          </p:cNvPr>
          <p:cNvSpPr>
            <a:spLocks noGrp="1"/>
          </p:cNvSpPr>
          <p:nvPr>
            <p:ph type="body" sz="quarter" idx="69" hasCustomPrompt="1"/>
          </p:nvPr>
        </p:nvSpPr>
        <p:spPr>
          <a:xfrm>
            <a:off x="8388000" y="4870800"/>
            <a:ext cx="4248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36" name="Picture 4">
            <a:extLst>
              <a:ext uri="{FF2B5EF4-FFF2-40B4-BE49-F238E27FC236}">
                <a16:creationId xmlns:a16="http://schemas.microsoft.com/office/drawing/2014/main" id="{88CF2463-5C25-4BE5-B394-8B34A489E5C0}"/>
              </a:ext>
            </a:extLst>
          </p:cNvPr>
          <p:cNvSpPr>
            <a:spLocks noGrp="1"/>
          </p:cNvSpPr>
          <p:nvPr>
            <p:ph type="pic" sz="quarter" idx="81"/>
          </p:nvPr>
        </p:nvSpPr>
        <p:spPr>
          <a:xfrm>
            <a:off x="6897600" y="4492800"/>
            <a:ext cx="1296000" cy="1296000"/>
          </a:xfrm>
        </p:spPr>
        <p:txBody>
          <a:bodyPr/>
          <a:lstStyle/>
          <a:p>
            <a:r>
              <a:rPr lang="de-DE" dirty="0"/>
              <a:t>Bild durch Klicken auf Symbol hinzufügen</a:t>
            </a:r>
          </a:p>
        </p:txBody>
      </p:sp>
      <p:sp>
        <p:nvSpPr>
          <p:cNvPr id="92" name="ProfileInfo 3">
            <a:extLst>
              <a:ext uri="{FF2B5EF4-FFF2-40B4-BE49-F238E27FC236}">
                <a16:creationId xmlns:a16="http://schemas.microsoft.com/office/drawing/2014/main" id="{0C46946C-B725-4DE7-B6BC-E249A023C1C6}"/>
              </a:ext>
            </a:extLst>
          </p:cNvPr>
          <p:cNvSpPr>
            <a:spLocks noGrp="1"/>
          </p:cNvSpPr>
          <p:nvPr>
            <p:ph sz="quarter" idx="71"/>
          </p:nvPr>
        </p:nvSpPr>
        <p:spPr>
          <a:xfrm>
            <a:off x="792163" y="5914800"/>
            <a:ext cx="5781600" cy="756000"/>
          </a:xfrm>
        </p:spPr>
        <p:txBody>
          <a:bodyPr/>
          <a:lstStyle>
            <a:lvl1pPr>
              <a:defRPr sz="1000"/>
            </a:lvl1pPr>
            <a:lvl2pPr>
              <a:defRPr sz="1000"/>
            </a:lvl2pPr>
            <a:lvl3pPr>
              <a:defRPr sz="1000"/>
            </a:lvl3pPr>
            <a:lvl4pPr>
              <a:defRPr sz="1000"/>
            </a:lvl4pPr>
            <a:lvl5pPr>
              <a:defRPr sz="1000"/>
            </a:lvl5pPr>
          </a:lstStyle>
          <a:p>
            <a:pPr lvl="0"/>
            <a:r>
              <a:rPr lang="de-DE" dirty="0"/>
              <a:t>Mastertextformat bearbeiten</a:t>
            </a:r>
          </a:p>
        </p:txBody>
      </p:sp>
      <p:sp>
        <p:nvSpPr>
          <p:cNvPr id="94" name="ContactInfo 3">
            <a:extLst>
              <a:ext uri="{FF2B5EF4-FFF2-40B4-BE49-F238E27FC236}">
                <a16:creationId xmlns:a16="http://schemas.microsoft.com/office/drawing/2014/main" id="{4F324EA2-AFD5-41BB-A0DF-893F8F4EB6D7}"/>
              </a:ext>
            </a:extLst>
          </p:cNvPr>
          <p:cNvSpPr>
            <a:spLocks noGrp="1"/>
          </p:cNvSpPr>
          <p:nvPr>
            <p:ph type="body" sz="quarter" idx="73" hasCustomPrompt="1"/>
          </p:nvPr>
        </p:nvSpPr>
        <p:spPr>
          <a:xfrm>
            <a:off x="2329199" y="5338800"/>
            <a:ext cx="4248000" cy="396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95" name="NameInfo 3">
            <a:extLst>
              <a:ext uri="{FF2B5EF4-FFF2-40B4-BE49-F238E27FC236}">
                <a16:creationId xmlns:a16="http://schemas.microsoft.com/office/drawing/2014/main" id="{2E7E05B5-302C-483A-813C-385198B8B7D0}"/>
              </a:ext>
            </a:extLst>
          </p:cNvPr>
          <p:cNvSpPr>
            <a:spLocks noGrp="1"/>
          </p:cNvSpPr>
          <p:nvPr>
            <p:ph type="body" sz="quarter" idx="74" hasCustomPrompt="1"/>
          </p:nvPr>
        </p:nvSpPr>
        <p:spPr>
          <a:xfrm>
            <a:off x="2329200" y="4870800"/>
            <a:ext cx="4248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31" name="Picture 3">
            <a:extLst>
              <a:ext uri="{FF2B5EF4-FFF2-40B4-BE49-F238E27FC236}">
                <a16:creationId xmlns:a16="http://schemas.microsoft.com/office/drawing/2014/main" id="{6612223C-B845-4B1C-9A4E-845357D066D9}"/>
              </a:ext>
            </a:extLst>
          </p:cNvPr>
          <p:cNvSpPr>
            <a:spLocks noGrp="1"/>
          </p:cNvSpPr>
          <p:nvPr>
            <p:ph type="pic" sz="quarter" idx="77"/>
          </p:nvPr>
        </p:nvSpPr>
        <p:spPr>
          <a:xfrm>
            <a:off x="799260" y="4492800"/>
            <a:ext cx="1296000" cy="1296000"/>
          </a:xfrm>
        </p:spPr>
        <p:txBody>
          <a:bodyPr/>
          <a:lstStyle/>
          <a:p>
            <a:r>
              <a:rPr lang="de-DE" dirty="0"/>
              <a:t>Bild durch Klicken auf Symbol hinzufügen</a:t>
            </a:r>
          </a:p>
        </p:txBody>
      </p:sp>
      <p:sp>
        <p:nvSpPr>
          <p:cNvPr id="75" name="ProfileInfo 2">
            <a:extLst>
              <a:ext uri="{FF2B5EF4-FFF2-40B4-BE49-F238E27FC236}">
                <a16:creationId xmlns:a16="http://schemas.microsoft.com/office/drawing/2014/main" id="{C0038341-4459-4DFC-9640-44F885EF98BF}"/>
              </a:ext>
            </a:extLst>
          </p:cNvPr>
          <p:cNvSpPr>
            <a:spLocks noGrp="1"/>
          </p:cNvSpPr>
          <p:nvPr>
            <p:ph sz="quarter" idx="61"/>
          </p:nvPr>
        </p:nvSpPr>
        <p:spPr>
          <a:xfrm>
            <a:off x="6897600" y="3420000"/>
            <a:ext cx="5774400" cy="756000"/>
          </a:xfrm>
        </p:spPr>
        <p:txBody>
          <a:bodyPr/>
          <a:lstStyle>
            <a:lvl1pPr>
              <a:defRPr sz="1000"/>
            </a:lvl1pPr>
            <a:lvl2pPr>
              <a:defRPr sz="1000"/>
            </a:lvl2pPr>
            <a:lvl3pPr>
              <a:defRPr sz="1000"/>
            </a:lvl3pPr>
            <a:lvl4pPr>
              <a:defRPr sz="1000"/>
            </a:lvl4pPr>
            <a:lvl5pPr>
              <a:defRPr sz="1000"/>
            </a:lvl5pPr>
          </a:lstStyle>
          <a:p>
            <a:pPr lvl="0"/>
            <a:r>
              <a:rPr lang="de-DE" dirty="0"/>
              <a:t>Mastertextformat bearbeiten</a:t>
            </a:r>
          </a:p>
        </p:txBody>
      </p:sp>
      <p:sp>
        <p:nvSpPr>
          <p:cNvPr id="79" name="ContactInfo 2">
            <a:extLst>
              <a:ext uri="{FF2B5EF4-FFF2-40B4-BE49-F238E27FC236}">
                <a16:creationId xmlns:a16="http://schemas.microsoft.com/office/drawing/2014/main" id="{D835DDC3-7AC4-49A5-B856-C61CF991DB43}"/>
              </a:ext>
            </a:extLst>
          </p:cNvPr>
          <p:cNvSpPr>
            <a:spLocks noGrp="1"/>
          </p:cNvSpPr>
          <p:nvPr>
            <p:ph type="body" sz="quarter" idx="63" hasCustomPrompt="1"/>
          </p:nvPr>
        </p:nvSpPr>
        <p:spPr>
          <a:xfrm>
            <a:off x="8388000" y="2844000"/>
            <a:ext cx="4248000" cy="396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81" name="NameInfo 2">
            <a:extLst>
              <a:ext uri="{FF2B5EF4-FFF2-40B4-BE49-F238E27FC236}">
                <a16:creationId xmlns:a16="http://schemas.microsoft.com/office/drawing/2014/main" id="{45043852-09CF-4161-81AE-CBE387F92772}"/>
              </a:ext>
            </a:extLst>
          </p:cNvPr>
          <p:cNvSpPr>
            <a:spLocks noGrp="1"/>
          </p:cNvSpPr>
          <p:nvPr>
            <p:ph type="body" sz="quarter" idx="64" hasCustomPrompt="1"/>
          </p:nvPr>
        </p:nvSpPr>
        <p:spPr>
          <a:xfrm>
            <a:off x="8388000" y="2376000"/>
            <a:ext cx="4248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34" name="Picture 2">
            <a:extLst>
              <a:ext uri="{FF2B5EF4-FFF2-40B4-BE49-F238E27FC236}">
                <a16:creationId xmlns:a16="http://schemas.microsoft.com/office/drawing/2014/main" id="{3B41D359-FB80-46FF-A850-35A8D67B15B5}"/>
              </a:ext>
            </a:extLst>
          </p:cNvPr>
          <p:cNvSpPr>
            <a:spLocks noGrp="1"/>
          </p:cNvSpPr>
          <p:nvPr>
            <p:ph type="pic" sz="quarter" idx="79"/>
          </p:nvPr>
        </p:nvSpPr>
        <p:spPr>
          <a:xfrm>
            <a:off x="6897600" y="1998000"/>
            <a:ext cx="1296000" cy="1296000"/>
          </a:xfrm>
        </p:spPr>
        <p:txBody>
          <a:bodyPr/>
          <a:lstStyle/>
          <a:p>
            <a:r>
              <a:rPr lang="de-DE" dirty="0"/>
              <a:t>Bild durch Klicken auf Symbol hinzufügen</a:t>
            </a:r>
          </a:p>
        </p:txBody>
      </p:sp>
      <p:sp>
        <p:nvSpPr>
          <p:cNvPr id="5" name="ProfileInfo 1">
            <a:extLst>
              <a:ext uri="{FF2B5EF4-FFF2-40B4-BE49-F238E27FC236}">
                <a16:creationId xmlns:a16="http://schemas.microsoft.com/office/drawing/2014/main" id="{087FA475-D9D7-4962-8A19-721FDFE08A69}"/>
              </a:ext>
            </a:extLst>
          </p:cNvPr>
          <p:cNvSpPr>
            <a:spLocks noGrp="1"/>
          </p:cNvSpPr>
          <p:nvPr>
            <p:ph sz="quarter" idx="59"/>
          </p:nvPr>
        </p:nvSpPr>
        <p:spPr>
          <a:xfrm>
            <a:off x="792163" y="3420000"/>
            <a:ext cx="5781600" cy="756000"/>
          </a:xfrm>
        </p:spPr>
        <p:txBody>
          <a:bodyPr/>
          <a:lstStyle>
            <a:lvl1pPr>
              <a:defRPr sz="1000"/>
            </a:lvl1pPr>
            <a:lvl2pPr>
              <a:defRPr sz="1000"/>
            </a:lvl2pPr>
            <a:lvl3pPr>
              <a:defRPr sz="1000"/>
            </a:lvl3pPr>
            <a:lvl4pPr>
              <a:defRPr sz="1000"/>
            </a:lvl4pPr>
            <a:lvl5pPr>
              <a:defRPr sz="1000"/>
            </a:lvl5pPr>
          </a:lstStyle>
          <a:p>
            <a:pPr lvl="0"/>
            <a:r>
              <a:rPr lang="de-DE" dirty="0"/>
              <a:t>Mastertextformat bearbeiten</a:t>
            </a:r>
          </a:p>
        </p:txBody>
      </p:sp>
      <p:sp>
        <p:nvSpPr>
          <p:cNvPr id="65" name="ContactInfo 1">
            <a:extLst>
              <a:ext uri="{FF2B5EF4-FFF2-40B4-BE49-F238E27FC236}">
                <a16:creationId xmlns:a16="http://schemas.microsoft.com/office/drawing/2014/main" id="{9F5B6925-D380-411B-9A62-EDA8373392E4}"/>
              </a:ext>
            </a:extLst>
          </p:cNvPr>
          <p:cNvSpPr>
            <a:spLocks noGrp="1"/>
          </p:cNvSpPr>
          <p:nvPr>
            <p:ph type="body" sz="quarter" idx="24" hasCustomPrompt="1"/>
          </p:nvPr>
        </p:nvSpPr>
        <p:spPr>
          <a:xfrm>
            <a:off x="2329199" y="2844000"/>
            <a:ext cx="4248000" cy="396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21" name="NameInfo 1">
            <a:extLst>
              <a:ext uri="{FF2B5EF4-FFF2-40B4-BE49-F238E27FC236}">
                <a16:creationId xmlns:a16="http://schemas.microsoft.com/office/drawing/2014/main" id="{4F869E32-81BB-4714-B268-026B0D0547C6}"/>
              </a:ext>
            </a:extLst>
          </p:cNvPr>
          <p:cNvSpPr>
            <a:spLocks noGrp="1"/>
          </p:cNvSpPr>
          <p:nvPr>
            <p:ph type="body" sz="quarter" idx="22" hasCustomPrompt="1"/>
          </p:nvPr>
        </p:nvSpPr>
        <p:spPr>
          <a:xfrm>
            <a:off x="2340000" y="2376000"/>
            <a:ext cx="4248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29" name="Picture 1">
            <a:extLst>
              <a:ext uri="{FF2B5EF4-FFF2-40B4-BE49-F238E27FC236}">
                <a16:creationId xmlns:a16="http://schemas.microsoft.com/office/drawing/2014/main" id="{2E071176-9E77-4E74-AA38-95549E46BC3E}"/>
              </a:ext>
            </a:extLst>
          </p:cNvPr>
          <p:cNvSpPr>
            <a:spLocks noGrp="1"/>
          </p:cNvSpPr>
          <p:nvPr>
            <p:ph type="pic" sz="quarter" idx="14"/>
          </p:nvPr>
        </p:nvSpPr>
        <p:spPr>
          <a:xfrm>
            <a:off x="792000" y="1998000"/>
            <a:ext cx="1296000" cy="1296000"/>
          </a:xfrm>
        </p:spPr>
        <p:txBody>
          <a:bodyPr/>
          <a:lstStyle/>
          <a:p>
            <a:r>
              <a:rPr lang="de-DE" dirty="0"/>
              <a:t>Bild durch Klicken auf Symbol hinzufügen</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a:xfrm>
            <a:off x="792000" y="630000"/>
            <a:ext cx="11880000" cy="774000"/>
          </a:xfrm>
        </p:spPr>
        <p:txBody>
          <a:bodyPr/>
          <a:lstStyle/>
          <a:p>
            <a:r>
              <a:rPr lang="de-DE" dirty="0"/>
              <a:t>Click </a:t>
            </a:r>
            <a:r>
              <a:rPr lang="de-DE" dirty="0" err="1"/>
              <a:t>to</a:t>
            </a:r>
            <a:r>
              <a:rPr lang="de-DE" dirty="0"/>
              <a:t> </a:t>
            </a:r>
            <a:r>
              <a:rPr lang="de-DE" dirty="0" err="1"/>
              <a:t>add</a:t>
            </a:r>
            <a:r>
              <a:rPr lang="de-DE" dirty="0"/>
              <a:t> title</a:t>
            </a:r>
          </a:p>
        </p:txBody>
      </p:sp>
      <p:sp>
        <p:nvSpPr>
          <p:cNvPr id="73" name="TW Bar">
            <a:extLst>
              <a:ext uri="{FF2B5EF4-FFF2-40B4-BE49-F238E27FC236}">
                <a16:creationId xmlns:a16="http://schemas.microsoft.com/office/drawing/2014/main" id="{0A5869B2-C91F-489F-A0C0-C57C8CB425CD}"/>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1155222786"/>
      </p:ext>
    </p:extLst>
  </p:cSld>
  <p:clrMapOvr>
    <a:masterClrMapping/>
  </p:clrMapOvr>
  <p:extLst>
    <p:ext uri="{DCECCB84-F9BA-43D5-87BE-67443E8EF086}">
      <p15:sldGuideLst xmlns:p15="http://schemas.microsoft.com/office/powerpoint/2012/main">
        <p15:guide id="16" pos="4139">
          <p15:clr>
            <a:srgbClr val="FBAE40"/>
          </p15:clr>
        </p15:guide>
        <p15:guide id="17" pos="8451">
          <p15:clr>
            <a:srgbClr val="FBAE40"/>
          </p15:clr>
        </p15:guide>
        <p15:guide id="18" pos="4344">
          <p15:clr>
            <a:srgbClr val="FBAE40"/>
          </p15:clr>
        </p15:guide>
        <p15:guide id="19" orient="horz" pos="2826">
          <p15:clr>
            <a:srgbClr val="FBAE40"/>
          </p15:clr>
        </p15:guide>
        <p15:guide id="20" orient="horz" pos="263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rofiles 6x1">
    <p:spTree>
      <p:nvGrpSpPr>
        <p:cNvPr id="1" name=""/>
        <p:cNvGrpSpPr/>
        <p:nvPr/>
      </p:nvGrpSpPr>
      <p:grpSpPr>
        <a:xfrm>
          <a:off x="0" y="0"/>
          <a:ext cx="0" cy="0"/>
          <a:chOff x="0" y="0"/>
          <a:chExt cx="0" cy="0"/>
        </a:xfrm>
      </p:grpSpPr>
      <p:sp>
        <p:nvSpPr>
          <p:cNvPr id="37" name="ColouredBanner6">
            <a:extLst>
              <a:ext uri="{FF2B5EF4-FFF2-40B4-BE49-F238E27FC236}">
                <a16:creationId xmlns:a16="http://schemas.microsoft.com/office/drawing/2014/main" id="{E28A53DA-2EA8-4FEE-95D4-FAD84A8E109C}"/>
              </a:ext>
            </a:extLst>
          </p:cNvPr>
          <p:cNvSpPr>
            <a:spLocks noGrp="1"/>
          </p:cNvSpPr>
          <p:nvPr>
            <p:ph type="body" sz="quarter" idx="50"/>
          </p:nvPr>
        </p:nvSpPr>
        <p:spPr>
          <a:xfrm>
            <a:off x="11088000" y="3149250"/>
            <a:ext cx="1584000" cy="446400"/>
          </a:xfrm>
          <a:solidFill>
            <a:schemeClr val="accent2">
              <a:lumMod val="100000"/>
            </a:schemeClr>
          </a:solidFill>
        </p:spPr>
        <p:txBody>
          <a:bodyPr/>
          <a:lstStyle>
            <a:lvl1pPr>
              <a:spcBef>
                <a:spcPts val="377"/>
              </a:spcBef>
              <a:spcAft>
                <a:spcPts val="1131"/>
              </a:spcAft>
              <a:defRPr sz="754">
                <a:solidFill>
                  <a:schemeClr val="accent2">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6" name="ColouredBanner5">
            <a:extLst>
              <a:ext uri="{FF2B5EF4-FFF2-40B4-BE49-F238E27FC236}">
                <a16:creationId xmlns:a16="http://schemas.microsoft.com/office/drawing/2014/main" id="{313BBDB2-D3D0-4CC2-831D-97EC9D34E19D}"/>
              </a:ext>
            </a:extLst>
          </p:cNvPr>
          <p:cNvSpPr>
            <a:spLocks noGrp="1"/>
          </p:cNvSpPr>
          <p:nvPr>
            <p:ph type="body" sz="quarter" idx="49"/>
          </p:nvPr>
        </p:nvSpPr>
        <p:spPr>
          <a:xfrm>
            <a:off x="9028800" y="3149250"/>
            <a:ext cx="1584000" cy="446400"/>
          </a:xfrm>
          <a:solidFill>
            <a:srgbClr val="253746"/>
          </a:solidFill>
        </p:spPr>
        <p:txBody>
          <a:bodyPr/>
          <a:lstStyle>
            <a:lvl1pPr>
              <a:spcBef>
                <a:spcPts val="377"/>
              </a:spcBef>
              <a:spcAft>
                <a:spcPts val="1131"/>
              </a:spcAft>
              <a:defRPr sz="754">
                <a:solidFill>
                  <a:srgbClr val="25374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5" name="ColouredBanner4">
            <a:extLst>
              <a:ext uri="{FF2B5EF4-FFF2-40B4-BE49-F238E27FC236}">
                <a16:creationId xmlns:a16="http://schemas.microsoft.com/office/drawing/2014/main" id="{0A2EE314-FA4D-4692-A5A9-793381C9CD1E}"/>
              </a:ext>
            </a:extLst>
          </p:cNvPr>
          <p:cNvSpPr>
            <a:spLocks noGrp="1"/>
          </p:cNvSpPr>
          <p:nvPr>
            <p:ph type="body" sz="quarter" idx="48"/>
          </p:nvPr>
        </p:nvSpPr>
        <p:spPr>
          <a:xfrm>
            <a:off x="6969600" y="3149250"/>
            <a:ext cx="1584000" cy="446400"/>
          </a:xfrm>
          <a:solidFill>
            <a:srgbClr val="FBDD40"/>
          </a:solidFill>
        </p:spPr>
        <p:txBody>
          <a:bodyPr/>
          <a:lstStyle>
            <a:lvl1pPr>
              <a:spcBef>
                <a:spcPts val="377"/>
              </a:spcBef>
              <a:spcAft>
                <a:spcPts val="1131"/>
              </a:spcAft>
              <a:defRPr sz="754">
                <a:solidFill>
                  <a:srgbClr val="FBDD4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4" name="ColouredBanner3">
            <a:extLst>
              <a:ext uri="{FF2B5EF4-FFF2-40B4-BE49-F238E27FC236}">
                <a16:creationId xmlns:a16="http://schemas.microsoft.com/office/drawing/2014/main" id="{2DCD8D1D-A88A-4ACB-9337-358F265E7D7B}"/>
              </a:ext>
            </a:extLst>
          </p:cNvPr>
          <p:cNvSpPr>
            <a:spLocks noGrp="1"/>
          </p:cNvSpPr>
          <p:nvPr>
            <p:ph type="body" sz="quarter" idx="47"/>
          </p:nvPr>
        </p:nvSpPr>
        <p:spPr>
          <a:xfrm>
            <a:off x="4910400" y="3149250"/>
            <a:ext cx="1584000" cy="446400"/>
          </a:xfrm>
          <a:solidFill>
            <a:srgbClr val="A7A4E0"/>
          </a:solidFill>
        </p:spPr>
        <p:txBody>
          <a:bodyPr/>
          <a:lstStyle>
            <a:lvl1pPr>
              <a:spcBef>
                <a:spcPts val="377"/>
              </a:spcBef>
              <a:spcAft>
                <a:spcPts val="1131"/>
              </a:spcAft>
              <a:defRPr sz="754">
                <a:solidFill>
                  <a:srgbClr val="A7A4E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3" name="ColouredBanner2">
            <a:extLst>
              <a:ext uri="{FF2B5EF4-FFF2-40B4-BE49-F238E27FC236}">
                <a16:creationId xmlns:a16="http://schemas.microsoft.com/office/drawing/2014/main" id="{7ACB0AA8-B9BE-44FE-93C9-E317B8C4A8B1}"/>
              </a:ext>
            </a:extLst>
          </p:cNvPr>
          <p:cNvSpPr>
            <a:spLocks noGrp="1"/>
          </p:cNvSpPr>
          <p:nvPr>
            <p:ph type="body" sz="quarter" idx="46"/>
          </p:nvPr>
        </p:nvSpPr>
        <p:spPr>
          <a:xfrm>
            <a:off x="2851200" y="3149250"/>
            <a:ext cx="1584000" cy="446400"/>
          </a:xfrm>
          <a:solidFill>
            <a:srgbClr val="141B4D"/>
          </a:solidFill>
        </p:spPr>
        <p:txBody>
          <a:bodyPr/>
          <a:lstStyle>
            <a:lvl1pPr>
              <a:spcBef>
                <a:spcPts val="377"/>
              </a:spcBef>
              <a:spcAft>
                <a:spcPts val="1131"/>
              </a:spcAft>
              <a:defRPr sz="754">
                <a:solidFill>
                  <a:schemeClr val="accent1">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2" name="ColouredBanner1">
            <a:extLst>
              <a:ext uri="{FF2B5EF4-FFF2-40B4-BE49-F238E27FC236}">
                <a16:creationId xmlns:a16="http://schemas.microsoft.com/office/drawing/2014/main" id="{6F3CCDAD-A515-4F0F-AD4F-070240F4CD7D}"/>
              </a:ext>
            </a:extLst>
          </p:cNvPr>
          <p:cNvSpPr>
            <a:spLocks noGrp="1"/>
          </p:cNvSpPr>
          <p:nvPr>
            <p:ph type="body" sz="quarter" idx="45"/>
          </p:nvPr>
        </p:nvSpPr>
        <p:spPr>
          <a:xfrm>
            <a:off x="792000" y="3149250"/>
            <a:ext cx="1584000" cy="446400"/>
          </a:xfrm>
          <a:solidFill>
            <a:schemeClr val="accent3"/>
          </a:solidFill>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p:txBody>
          <a:bodyPr/>
          <a:lstStyle/>
          <a:p>
            <a:r>
              <a:rPr lang="de-DE" dirty="0"/>
              <a:t>Private and </a:t>
            </a:r>
            <a:r>
              <a:rPr lang="de-DE" dirty="0" err="1"/>
              <a:t>Confidential</a:t>
            </a:r>
            <a:endParaRPr lang="de-DE" dirty="0"/>
          </a:p>
        </p:txBody>
      </p:sp>
      <p:cxnSp>
        <p:nvCxnSpPr>
          <p:cNvPr id="67" name="Footer Separator">
            <a:extLst>
              <a:ext uri="{FF2B5EF4-FFF2-40B4-BE49-F238E27FC236}">
                <a16:creationId xmlns:a16="http://schemas.microsoft.com/office/drawing/2014/main" id="{F2B4CE10-E6AB-4969-8783-4C88F54A6FAA}"/>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W Logo">
            <a:extLst>
              <a:ext uri="{FF2B5EF4-FFF2-40B4-BE49-F238E27FC236}">
                <a16:creationId xmlns:a16="http://schemas.microsoft.com/office/drawing/2014/main" id="{0EE268C7-413C-4CCE-A41B-22F842AEB60A}"/>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72" name="Picture 6">
            <a:extLst>
              <a:ext uri="{FF2B5EF4-FFF2-40B4-BE49-F238E27FC236}">
                <a16:creationId xmlns:a16="http://schemas.microsoft.com/office/drawing/2014/main" id="{6341BDD3-EF59-4632-8FCC-621B799C9994}"/>
              </a:ext>
            </a:extLst>
          </p:cNvPr>
          <p:cNvSpPr>
            <a:spLocks noGrp="1"/>
          </p:cNvSpPr>
          <p:nvPr>
            <p:ph type="pic" sz="quarter" idx="31"/>
          </p:nvPr>
        </p:nvSpPr>
        <p:spPr>
          <a:xfrm>
            <a:off x="11088000" y="2018850"/>
            <a:ext cx="1584000" cy="1584000"/>
          </a:xfrm>
        </p:spPr>
        <p:txBody>
          <a:bodyPr/>
          <a:lstStyle/>
          <a:p>
            <a:r>
              <a:rPr lang="de-DE" dirty="0"/>
              <a:t>Bild durch Klicken auf Symbol hinzufügen</a:t>
            </a:r>
          </a:p>
        </p:txBody>
      </p:sp>
      <p:sp>
        <p:nvSpPr>
          <p:cNvPr id="52" name="ContactInfo 6">
            <a:extLst>
              <a:ext uri="{FF2B5EF4-FFF2-40B4-BE49-F238E27FC236}">
                <a16:creationId xmlns:a16="http://schemas.microsoft.com/office/drawing/2014/main" id="{561921FD-6E03-444C-B7EA-7156EABB5956}"/>
              </a:ext>
            </a:extLst>
          </p:cNvPr>
          <p:cNvSpPr>
            <a:spLocks noGrp="1"/>
          </p:cNvSpPr>
          <p:nvPr>
            <p:ph type="body" sz="quarter" idx="65" hasCustomPrompt="1"/>
          </p:nvPr>
        </p:nvSpPr>
        <p:spPr>
          <a:xfrm>
            <a:off x="11088000" y="4070850"/>
            <a:ext cx="1656000" cy="468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53" name="NameInfo 6">
            <a:extLst>
              <a:ext uri="{FF2B5EF4-FFF2-40B4-BE49-F238E27FC236}">
                <a16:creationId xmlns:a16="http://schemas.microsoft.com/office/drawing/2014/main" id="{8D0E15AE-240B-462B-B4C3-3766EBC6D974}"/>
              </a:ext>
            </a:extLst>
          </p:cNvPr>
          <p:cNvSpPr>
            <a:spLocks noGrp="1"/>
          </p:cNvSpPr>
          <p:nvPr>
            <p:ph type="body" sz="quarter" idx="66" hasCustomPrompt="1"/>
          </p:nvPr>
        </p:nvSpPr>
        <p:spPr>
          <a:xfrm>
            <a:off x="11088000" y="363885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50" name="ContactInfo 5">
            <a:extLst>
              <a:ext uri="{FF2B5EF4-FFF2-40B4-BE49-F238E27FC236}">
                <a16:creationId xmlns:a16="http://schemas.microsoft.com/office/drawing/2014/main" id="{FBB248B9-C274-45EA-B7FA-B6EB0CF4AF61}"/>
              </a:ext>
            </a:extLst>
          </p:cNvPr>
          <p:cNvSpPr>
            <a:spLocks noGrp="1"/>
          </p:cNvSpPr>
          <p:nvPr>
            <p:ph type="body" sz="quarter" idx="63" hasCustomPrompt="1"/>
          </p:nvPr>
        </p:nvSpPr>
        <p:spPr>
          <a:xfrm>
            <a:off x="9028800" y="4070850"/>
            <a:ext cx="1656000" cy="468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70" name="Picture 5">
            <a:extLst>
              <a:ext uri="{FF2B5EF4-FFF2-40B4-BE49-F238E27FC236}">
                <a16:creationId xmlns:a16="http://schemas.microsoft.com/office/drawing/2014/main" id="{6D8C2D14-512F-4267-90EC-D830A61ACD3F}"/>
              </a:ext>
            </a:extLst>
          </p:cNvPr>
          <p:cNvSpPr>
            <a:spLocks noGrp="1"/>
          </p:cNvSpPr>
          <p:nvPr>
            <p:ph type="pic" sz="quarter" idx="29"/>
          </p:nvPr>
        </p:nvSpPr>
        <p:spPr>
          <a:xfrm>
            <a:off x="9028800" y="2018850"/>
            <a:ext cx="1584000" cy="1584000"/>
          </a:xfrm>
        </p:spPr>
        <p:txBody>
          <a:bodyPr/>
          <a:lstStyle/>
          <a:p>
            <a:r>
              <a:rPr lang="de-DE" dirty="0"/>
              <a:t>Bild durch Klicken auf Symbol hinzufügen</a:t>
            </a:r>
          </a:p>
        </p:txBody>
      </p:sp>
      <p:sp>
        <p:nvSpPr>
          <p:cNvPr id="51" name="NameInfo 5">
            <a:extLst>
              <a:ext uri="{FF2B5EF4-FFF2-40B4-BE49-F238E27FC236}">
                <a16:creationId xmlns:a16="http://schemas.microsoft.com/office/drawing/2014/main" id="{63047846-A49F-476B-9696-8D948BF859EB}"/>
              </a:ext>
            </a:extLst>
          </p:cNvPr>
          <p:cNvSpPr>
            <a:spLocks noGrp="1"/>
          </p:cNvSpPr>
          <p:nvPr>
            <p:ph type="body" sz="quarter" idx="64" hasCustomPrompt="1"/>
          </p:nvPr>
        </p:nvSpPr>
        <p:spPr>
          <a:xfrm>
            <a:off x="9028800" y="363885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68" name="Picture 4">
            <a:extLst>
              <a:ext uri="{FF2B5EF4-FFF2-40B4-BE49-F238E27FC236}">
                <a16:creationId xmlns:a16="http://schemas.microsoft.com/office/drawing/2014/main" id="{02FDCC46-176E-46B3-A888-74348FF48A0B}"/>
              </a:ext>
            </a:extLst>
          </p:cNvPr>
          <p:cNvSpPr>
            <a:spLocks noGrp="1"/>
          </p:cNvSpPr>
          <p:nvPr>
            <p:ph type="pic" sz="quarter" idx="27"/>
          </p:nvPr>
        </p:nvSpPr>
        <p:spPr>
          <a:xfrm>
            <a:off x="6969600" y="2018850"/>
            <a:ext cx="1584000" cy="1584000"/>
          </a:xfrm>
        </p:spPr>
        <p:txBody>
          <a:bodyPr/>
          <a:lstStyle/>
          <a:p>
            <a:r>
              <a:rPr lang="de-DE" dirty="0"/>
              <a:t>Bild durch Klicken auf Symbol hinzufügen</a:t>
            </a:r>
          </a:p>
        </p:txBody>
      </p:sp>
      <p:sp>
        <p:nvSpPr>
          <p:cNvPr id="48" name="ContactInfo 4">
            <a:extLst>
              <a:ext uri="{FF2B5EF4-FFF2-40B4-BE49-F238E27FC236}">
                <a16:creationId xmlns:a16="http://schemas.microsoft.com/office/drawing/2014/main" id="{9CAF37B7-C065-468E-9308-9375354A1E51}"/>
              </a:ext>
            </a:extLst>
          </p:cNvPr>
          <p:cNvSpPr>
            <a:spLocks noGrp="1"/>
          </p:cNvSpPr>
          <p:nvPr>
            <p:ph type="body" sz="quarter" idx="61" hasCustomPrompt="1"/>
          </p:nvPr>
        </p:nvSpPr>
        <p:spPr>
          <a:xfrm>
            <a:off x="6969600" y="4070850"/>
            <a:ext cx="1656000" cy="468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49" name="NameInfo 4">
            <a:extLst>
              <a:ext uri="{FF2B5EF4-FFF2-40B4-BE49-F238E27FC236}">
                <a16:creationId xmlns:a16="http://schemas.microsoft.com/office/drawing/2014/main" id="{001C6534-3D32-43E6-A33D-2CFB0C2E73D3}"/>
              </a:ext>
            </a:extLst>
          </p:cNvPr>
          <p:cNvSpPr>
            <a:spLocks noGrp="1"/>
          </p:cNvSpPr>
          <p:nvPr>
            <p:ph type="body" sz="quarter" idx="62" hasCustomPrompt="1"/>
          </p:nvPr>
        </p:nvSpPr>
        <p:spPr>
          <a:xfrm>
            <a:off x="6969600" y="363885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66" name="Picture 3">
            <a:extLst>
              <a:ext uri="{FF2B5EF4-FFF2-40B4-BE49-F238E27FC236}">
                <a16:creationId xmlns:a16="http://schemas.microsoft.com/office/drawing/2014/main" id="{E9B2DF6B-1CF9-4353-879C-03D9B5E77BF8}"/>
              </a:ext>
            </a:extLst>
          </p:cNvPr>
          <p:cNvSpPr>
            <a:spLocks noGrp="1"/>
          </p:cNvSpPr>
          <p:nvPr>
            <p:ph type="pic" sz="quarter" idx="25"/>
          </p:nvPr>
        </p:nvSpPr>
        <p:spPr>
          <a:xfrm>
            <a:off x="4910400" y="2018850"/>
            <a:ext cx="1584000" cy="1584000"/>
          </a:xfrm>
        </p:spPr>
        <p:txBody>
          <a:bodyPr/>
          <a:lstStyle/>
          <a:p>
            <a:r>
              <a:rPr lang="de-DE" dirty="0"/>
              <a:t>Bild durch Klicken auf Symbol hinzufügen</a:t>
            </a:r>
          </a:p>
        </p:txBody>
      </p:sp>
      <p:sp>
        <p:nvSpPr>
          <p:cNvPr id="46" name="ContactInfo 3">
            <a:extLst>
              <a:ext uri="{FF2B5EF4-FFF2-40B4-BE49-F238E27FC236}">
                <a16:creationId xmlns:a16="http://schemas.microsoft.com/office/drawing/2014/main" id="{F91F33E4-99D1-4969-A224-A4E54E7F4242}"/>
              </a:ext>
            </a:extLst>
          </p:cNvPr>
          <p:cNvSpPr>
            <a:spLocks noGrp="1"/>
          </p:cNvSpPr>
          <p:nvPr>
            <p:ph type="body" sz="quarter" idx="59" hasCustomPrompt="1"/>
          </p:nvPr>
        </p:nvSpPr>
        <p:spPr>
          <a:xfrm>
            <a:off x="4910400" y="4070850"/>
            <a:ext cx="1656000" cy="468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47" name="NameInfo 3">
            <a:extLst>
              <a:ext uri="{FF2B5EF4-FFF2-40B4-BE49-F238E27FC236}">
                <a16:creationId xmlns:a16="http://schemas.microsoft.com/office/drawing/2014/main" id="{662D0F2A-F9B8-48CC-A5D1-BF0FF1CD2B85}"/>
              </a:ext>
            </a:extLst>
          </p:cNvPr>
          <p:cNvSpPr>
            <a:spLocks noGrp="1"/>
          </p:cNvSpPr>
          <p:nvPr>
            <p:ph type="body" sz="quarter" idx="60" hasCustomPrompt="1"/>
          </p:nvPr>
        </p:nvSpPr>
        <p:spPr>
          <a:xfrm>
            <a:off x="4910400" y="363885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64" name="Picture 2">
            <a:extLst>
              <a:ext uri="{FF2B5EF4-FFF2-40B4-BE49-F238E27FC236}">
                <a16:creationId xmlns:a16="http://schemas.microsoft.com/office/drawing/2014/main" id="{51114408-75AB-467E-9C8E-C742B208968C}"/>
              </a:ext>
            </a:extLst>
          </p:cNvPr>
          <p:cNvSpPr>
            <a:spLocks noGrp="1"/>
          </p:cNvSpPr>
          <p:nvPr>
            <p:ph type="pic" sz="quarter" idx="23"/>
          </p:nvPr>
        </p:nvSpPr>
        <p:spPr>
          <a:xfrm>
            <a:off x="2851200" y="2018850"/>
            <a:ext cx="1584000" cy="1584000"/>
          </a:xfrm>
        </p:spPr>
        <p:txBody>
          <a:bodyPr/>
          <a:lstStyle/>
          <a:p>
            <a:r>
              <a:rPr lang="de-DE" dirty="0"/>
              <a:t>Bild durch Klicken auf Symbol hinzufügen</a:t>
            </a:r>
          </a:p>
        </p:txBody>
      </p:sp>
      <p:sp>
        <p:nvSpPr>
          <p:cNvPr id="44" name="ContactInfo 2">
            <a:extLst>
              <a:ext uri="{FF2B5EF4-FFF2-40B4-BE49-F238E27FC236}">
                <a16:creationId xmlns:a16="http://schemas.microsoft.com/office/drawing/2014/main" id="{76F1BE14-ACCC-4B4F-9D4D-BAFDF3012B78}"/>
              </a:ext>
            </a:extLst>
          </p:cNvPr>
          <p:cNvSpPr>
            <a:spLocks noGrp="1"/>
          </p:cNvSpPr>
          <p:nvPr>
            <p:ph type="body" sz="quarter" idx="57" hasCustomPrompt="1"/>
          </p:nvPr>
        </p:nvSpPr>
        <p:spPr>
          <a:xfrm>
            <a:off x="2851200" y="4070850"/>
            <a:ext cx="1656000" cy="468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45" name="NameInfo 2">
            <a:extLst>
              <a:ext uri="{FF2B5EF4-FFF2-40B4-BE49-F238E27FC236}">
                <a16:creationId xmlns:a16="http://schemas.microsoft.com/office/drawing/2014/main" id="{82D67F2E-A821-4C33-9B48-094D67CEE6B0}"/>
              </a:ext>
            </a:extLst>
          </p:cNvPr>
          <p:cNvSpPr>
            <a:spLocks noGrp="1"/>
          </p:cNvSpPr>
          <p:nvPr>
            <p:ph type="body" sz="quarter" idx="58" hasCustomPrompt="1"/>
          </p:nvPr>
        </p:nvSpPr>
        <p:spPr>
          <a:xfrm>
            <a:off x="2851200" y="363885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12" name="Picture 1">
            <a:extLst>
              <a:ext uri="{FF2B5EF4-FFF2-40B4-BE49-F238E27FC236}">
                <a16:creationId xmlns:a16="http://schemas.microsoft.com/office/drawing/2014/main" id="{E35C666F-64AE-4C02-BF58-4A7ED89BB624}"/>
              </a:ext>
            </a:extLst>
          </p:cNvPr>
          <p:cNvSpPr>
            <a:spLocks noGrp="1"/>
          </p:cNvSpPr>
          <p:nvPr>
            <p:ph type="pic" sz="quarter" idx="14"/>
          </p:nvPr>
        </p:nvSpPr>
        <p:spPr>
          <a:xfrm>
            <a:off x="792000" y="2018850"/>
            <a:ext cx="1584000" cy="1584000"/>
          </a:xfrm>
        </p:spPr>
        <p:txBody>
          <a:bodyPr/>
          <a:lstStyle/>
          <a:p>
            <a:r>
              <a:rPr lang="de-DE" dirty="0"/>
              <a:t>Bild durch Klicken auf Symbol hinzufügen</a:t>
            </a:r>
          </a:p>
        </p:txBody>
      </p:sp>
      <p:sp>
        <p:nvSpPr>
          <p:cNvPr id="65" name="ContactInfo 1">
            <a:extLst>
              <a:ext uri="{FF2B5EF4-FFF2-40B4-BE49-F238E27FC236}">
                <a16:creationId xmlns:a16="http://schemas.microsoft.com/office/drawing/2014/main" id="{9F5B6925-D380-411B-9A62-EDA8373392E4}"/>
              </a:ext>
            </a:extLst>
          </p:cNvPr>
          <p:cNvSpPr>
            <a:spLocks noGrp="1"/>
          </p:cNvSpPr>
          <p:nvPr>
            <p:ph type="body" sz="quarter" idx="24" hasCustomPrompt="1"/>
          </p:nvPr>
        </p:nvSpPr>
        <p:spPr>
          <a:xfrm>
            <a:off x="792000" y="4070850"/>
            <a:ext cx="1656000" cy="468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21" name="NameInfo 1">
            <a:extLst>
              <a:ext uri="{FF2B5EF4-FFF2-40B4-BE49-F238E27FC236}">
                <a16:creationId xmlns:a16="http://schemas.microsoft.com/office/drawing/2014/main" id="{4F869E32-81BB-4714-B268-026B0D0547C6}"/>
              </a:ext>
            </a:extLst>
          </p:cNvPr>
          <p:cNvSpPr>
            <a:spLocks noGrp="1"/>
          </p:cNvSpPr>
          <p:nvPr>
            <p:ph type="body" sz="quarter" idx="22" hasCustomPrompt="1"/>
          </p:nvPr>
        </p:nvSpPr>
        <p:spPr>
          <a:xfrm>
            <a:off x="792000" y="363885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de-DE" dirty="0"/>
              <a:t>[Name, </a:t>
            </a:r>
            <a:r>
              <a:rPr lang="de-DE" dirty="0" err="1"/>
              <a:t>Qualifications</a:t>
            </a:r>
            <a:br>
              <a:rPr lang="de-DE" dirty="0"/>
            </a:br>
            <a:r>
              <a:rPr lang="de-DE" dirty="0"/>
              <a:t>(University)]</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a:xfrm>
            <a:off x="792000" y="630000"/>
            <a:ext cx="11880000" cy="774000"/>
          </a:xfrm>
        </p:spPr>
        <p:txBody>
          <a:bodyPr/>
          <a:lstStyle/>
          <a:p>
            <a:r>
              <a:rPr lang="de-DE" dirty="0"/>
              <a:t>Click </a:t>
            </a:r>
            <a:r>
              <a:rPr lang="de-DE" dirty="0" err="1"/>
              <a:t>to</a:t>
            </a:r>
            <a:r>
              <a:rPr lang="de-DE" dirty="0"/>
              <a:t> </a:t>
            </a:r>
            <a:r>
              <a:rPr lang="de-DE" dirty="0" err="1"/>
              <a:t>add</a:t>
            </a:r>
            <a:r>
              <a:rPr lang="de-DE" dirty="0"/>
              <a:t> title</a:t>
            </a:r>
          </a:p>
        </p:txBody>
      </p:sp>
      <p:sp>
        <p:nvSpPr>
          <p:cNvPr id="73" name="TW Bar">
            <a:extLst>
              <a:ext uri="{FF2B5EF4-FFF2-40B4-BE49-F238E27FC236}">
                <a16:creationId xmlns:a16="http://schemas.microsoft.com/office/drawing/2014/main" id="{0A5869B2-C91F-489F-A0C0-C57C8CB425CD}"/>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3856189295"/>
      </p:ext>
    </p:extLst>
  </p:cSld>
  <p:clrMapOvr>
    <a:masterClrMapping/>
  </p:clrMapOvr>
  <p:extLst>
    <p:ext uri="{DCECCB84-F9BA-43D5-87BE-67443E8EF086}">
      <p15:sldGuideLst xmlns:p15="http://schemas.microsoft.com/office/powerpoint/2012/main">
        <p15:guide id="16" pos="1795">
          <p15:clr>
            <a:srgbClr val="FBAE40"/>
          </p15:clr>
        </p15:guide>
        <p15:guide id="17" pos="4086">
          <p15:clr>
            <a:srgbClr val="FBAE40"/>
          </p15:clr>
        </p15:guide>
        <p15:guide id="18" pos="1506">
          <p15:clr>
            <a:srgbClr val="FBAE40"/>
          </p15:clr>
        </p15:guide>
        <p15:guide id="19" pos="6680">
          <p15:clr>
            <a:srgbClr val="FBAE40"/>
          </p15:clr>
        </p15:guide>
        <p15:guide id="20" pos="6977">
          <p15:clr>
            <a:srgbClr val="FBAE40"/>
          </p15:clr>
        </p15:guide>
        <p15:guide id="21" pos="3084">
          <p15:clr>
            <a:srgbClr val="FBAE40"/>
          </p15:clr>
        </p15:guide>
        <p15:guide id="22" pos="2804">
          <p15:clr>
            <a:srgbClr val="FBAE40"/>
          </p15:clr>
        </p15:guide>
        <p15:guide id="23" pos="4392">
          <p15:clr>
            <a:srgbClr val="FBAE40"/>
          </p15:clr>
        </p15:guide>
        <p15:guide id="24" pos="5390">
          <p15:clr>
            <a:srgbClr val="FBAE40"/>
          </p15:clr>
        </p15:guide>
        <p15:guide id="25" pos="5685">
          <p15:clr>
            <a:srgbClr val="FBAE40"/>
          </p15:clr>
        </p15:guide>
        <p15:guide id="26" orient="horz" pos="3243">
          <p15:clr>
            <a:srgbClr val="FBAE40"/>
          </p15:clr>
        </p15:guide>
        <p15:guide id="27" orient="horz" pos="308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ofiles 8x2">
    <p:spTree>
      <p:nvGrpSpPr>
        <p:cNvPr id="1" name=""/>
        <p:cNvGrpSpPr/>
        <p:nvPr/>
      </p:nvGrpSpPr>
      <p:grpSpPr>
        <a:xfrm>
          <a:off x="0" y="0"/>
          <a:ext cx="0" cy="0"/>
          <a:chOff x="0" y="0"/>
          <a:chExt cx="0" cy="0"/>
        </a:xfrm>
      </p:grpSpPr>
      <p:sp>
        <p:nvSpPr>
          <p:cNvPr id="75" name="ColouredBanner16">
            <a:extLst>
              <a:ext uri="{FF2B5EF4-FFF2-40B4-BE49-F238E27FC236}">
                <a16:creationId xmlns:a16="http://schemas.microsoft.com/office/drawing/2014/main" id="{DA4563E4-E6C8-4760-9D16-D625523E0EB8}"/>
              </a:ext>
            </a:extLst>
          </p:cNvPr>
          <p:cNvSpPr>
            <a:spLocks noGrp="1"/>
          </p:cNvSpPr>
          <p:nvPr>
            <p:ph type="body" sz="quarter" idx="76"/>
          </p:nvPr>
        </p:nvSpPr>
        <p:spPr>
          <a:xfrm>
            <a:off x="11375999" y="5436000"/>
            <a:ext cx="1296000" cy="360000"/>
          </a:xfrm>
          <a:solidFill>
            <a:srgbClr val="FBDD40"/>
          </a:solidFill>
        </p:spPr>
        <p:txBody>
          <a:bodyPr/>
          <a:lstStyle>
            <a:lvl1pPr>
              <a:spcBef>
                <a:spcPts val="377"/>
              </a:spcBef>
              <a:spcAft>
                <a:spcPts val="1131"/>
              </a:spcAft>
              <a:defRPr sz="754">
                <a:solidFill>
                  <a:srgbClr val="FBDD4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76" name="ColouredBanner15">
            <a:extLst>
              <a:ext uri="{FF2B5EF4-FFF2-40B4-BE49-F238E27FC236}">
                <a16:creationId xmlns:a16="http://schemas.microsoft.com/office/drawing/2014/main" id="{D1FDA9A3-89E2-41C9-A69B-BEBDA59791B3}"/>
              </a:ext>
            </a:extLst>
          </p:cNvPr>
          <p:cNvSpPr>
            <a:spLocks noGrp="1"/>
          </p:cNvSpPr>
          <p:nvPr>
            <p:ph type="body" sz="quarter" idx="77"/>
          </p:nvPr>
        </p:nvSpPr>
        <p:spPr>
          <a:xfrm>
            <a:off x="9863999" y="5436000"/>
            <a:ext cx="1296000" cy="360000"/>
          </a:xfrm>
          <a:solidFill>
            <a:srgbClr val="BBC7D6"/>
          </a:solidFill>
        </p:spPr>
        <p:txBody>
          <a:bodyPr/>
          <a:lstStyle>
            <a:lvl1pPr>
              <a:spcBef>
                <a:spcPts val="377"/>
              </a:spcBef>
              <a:spcAft>
                <a:spcPts val="1131"/>
              </a:spcAft>
              <a:defRPr sz="754">
                <a:solidFill>
                  <a:srgbClr val="BBC7D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69" name="ColouredBanner14">
            <a:extLst>
              <a:ext uri="{FF2B5EF4-FFF2-40B4-BE49-F238E27FC236}">
                <a16:creationId xmlns:a16="http://schemas.microsoft.com/office/drawing/2014/main" id="{1E74D7AA-83B7-4B4E-9834-9BD38660DAFE}"/>
              </a:ext>
            </a:extLst>
          </p:cNvPr>
          <p:cNvSpPr>
            <a:spLocks noGrp="1"/>
          </p:cNvSpPr>
          <p:nvPr>
            <p:ph type="body" sz="quarter" idx="70"/>
          </p:nvPr>
        </p:nvSpPr>
        <p:spPr>
          <a:xfrm>
            <a:off x="8351999" y="5436000"/>
            <a:ext cx="1296000" cy="360000"/>
          </a:xfrm>
          <a:solidFill>
            <a:schemeClr val="accent1">
              <a:lumMod val="100000"/>
            </a:schemeClr>
          </a:solidFill>
        </p:spPr>
        <p:txBody>
          <a:bodyPr/>
          <a:lstStyle>
            <a:lvl1pPr>
              <a:spcBef>
                <a:spcPts val="377"/>
              </a:spcBef>
              <a:spcAft>
                <a:spcPts val="1131"/>
              </a:spcAft>
              <a:defRPr sz="754">
                <a:solidFill>
                  <a:schemeClr val="accent1">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70" name="ColouredBanner13">
            <a:extLst>
              <a:ext uri="{FF2B5EF4-FFF2-40B4-BE49-F238E27FC236}">
                <a16:creationId xmlns:a16="http://schemas.microsoft.com/office/drawing/2014/main" id="{4ABECD59-2A6F-49C2-938B-9E3F4AE8C8C7}"/>
              </a:ext>
            </a:extLst>
          </p:cNvPr>
          <p:cNvSpPr>
            <a:spLocks noGrp="1"/>
          </p:cNvSpPr>
          <p:nvPr>
            <p:ph type="body" sz="quarter" idx="71"/>
          </p:nvPr>
        </p:nvSpPr>
        <p:spPr>
          <a:xfrm>
            <a:off x="6839999" y="5436000"/>
            <a:ext cx="1296000" cy="360000"/>
          </a:xfrm>
          <a:solidFill>
            <a:schemeClr val="accent3">
              <a:lumMod val="100000"/>
            </a:schemeClr>
          </a:solidFill>
          <a:ln>
            <a:solidFill>
              <a:schemeClr val="accent3"/>
            </a:solidFill>
          </a:ln>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71" name="ColouredBanner12">
            <a:extLst>
              <a:ext uri="{FF2B5EF4-FFF2-40B4-BE49-F238E27FC236}">
                <a16:creationId xmlns:a16="http://schemas.microsoft.com/office/drawing/2014/main" id="{578851A4-D278-4924-8042-34AB62128A1B}"/>
              </a:ext>
            </a:extLst>
          </p:cNvPr>
          <p:cNvSpPr>
            <a:spLocks noGrp="1"/>
          </p:cNvSpPr>
          <p:nvPr>
            <p:ph type="body" sz="quarter" idx="72"/>
          </p:nvPr>
        </p:nvSpPr>
        <p:spPr>
          <a:xfrm>
            <a:off x="5327999" y="5436000"/>
            <a:ext cx="1296000" cy="360000"/>
          </a:xfrm>
          <a:solidFill>
            <a:srgbClr val="1D428A"/>
          </a:solidFill>
        </p:spPr>
        <p:txBody>
          <a:bodyPr/>
          <a:lstStyle>
            <a:lvl1pPr>
              <a:spcBef>
                <a:spcPts val="377"/>
              </a:spcBef>
              <a:spcAft>
                <a:spcPts val="1131"/>
              </a:spcAft>
              <a:defRPr sz="754">
                <a:solidFill>
                  <a:schemeClr val="accent2">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72" name="ColouredBanner11">
            <a:extLst>
              <a:ext uri="{FF2B5EF4-FFF2-40B4-BE49-F238E27FC236}">
                <a16:creationId xmlns:a16="http://schemas.microsoft.com/office/drawing/2014/main" id="{AF012C98-F6DF-4F26-9646-A5F3A5B118BF}"/>
              </a:ext>
            </a:extLst>
          </p:cNvPr>
          <p:cNvSpPr>
            <a:spLocks noGrp="1"/>
          </p:cNvSpPr>
          <p:nvPr>
            <p:ph type="body" sz="quarter" idx="73"/>
          </p:nvPr>
        </p:nvSpPr>
        <p:spPr>
          <a:xfrm>
            <a:off x="3815999" y="5436000"/>
            <a:ext cx="1296000" cy="360000"/>
          </a:xfrm>
          <a:solidFill>
            <a:srgbClr val="253746"/>
          </a:solidFill>
        </p:spPr>
        <p:txBody>
          <a:bodyPr/>
          <a:lstStyle>
            <a:lvl1pPr>
              <a:spcBef>
                <a:spcPts val="377"/>
              </a:spcBef>
              <a:spcAft>
                <a:spcPts val="1131"/>
              </a:spcAft>
              <a:defRPr sz="754">
                <a:solidFill>
                  <a:srgbClr val="25374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73" name="ColouredBanner10">
            <a:extLst>
              <a:ext uri="{FF2B5EF4-FFF2-40B4-BE49-F238E27FC236}">
                <a16:creationId xmlns:a16="http://schemas.microsoft.com/office/drawing/2014/main" id="{5ADE8F1C-1366-4980-B75D-150D44018390}"/>
              </a:ext>
            </a:extLst>
          </p:cNvPr>
          <p:cNvSpPr>
            <a:spLocks noGrp="1"/>
          </p:cNvSpPr>
          <p:nvPr>
            <p:ph type="body" sz="quarter" idx="74"/>
          </p:nvPr>
        </p:nvSpPr>
        <p:spPr>
          <a:xfrm>
            <a:off x="2303999" y="5436000"/>
            <a:ext cx="1296000" cy="360000"/>
          </a:xfrm>
          <a:solidFill>
            <a:srgbClr val="FBDD40"/>
          </a:solidFill>
        </p:spPr>
        <p:txBody>
          <a:bodyPr/>
          <a:lstStyle>
            <a:lvl1pPr>
              <a:spcBef>
                <a:spcPts val="377"/>
              </a:spcBef>
              <a:spcAft>
                <a:spcPts val="1131"/>
              </a:spcAft>
              <a:defRPr sz="754">
                <a:solidFill>
                  <a:srgbClr val="FBDD4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74" name="ColouredBanner9">
            <a:extLst>
              <a:ext uri="{FF2B5EF4-FFF2-40B4-BE49-F238E27FC236}">
                <a16:creationId xmlns:a16="http://schemas.microsoft.com/office/drawing/2014/main" id="{07CD5F39-CD01-42EC-8DF9-0DB1A4E44007}"/>
              </a:ext>
            </a:extLst>
          </p:cNvPr>
          <p:cNvSpPr>
            <a:spLocks noGrp="1"/>
          </p:cNvSpPr>
          <p:nvPr>
            <p:ph type="body" sz="quarter" idx="75"/>
          </p:nvPr>
        </p:nvSpPr>
        <p:spPr>
          <a:xfrm>
            <a:off x="791999" y="5436000"/>
            <a:ext cx="1296000" cy="360000"/>
          </a:xfrm>
          <a:solidFill>
            <a:srgbClr val="BBC7D6"/>
          </a:solidFill>
        </p:spPr>
        <p:txBody>
          <a:bodyPr/>
          <a:lstStyle>
            <a:lvl1pPr>
              <a:spcBef>
                <a:spcPts val="377"/>
              </a:spcBef>
              <a:spcAft>
                <a:spcPts val="1131"/>
              </a:spcAft>
              <a:defRPr sz="754">
                <a:solidFill>
                  <a:srgbClr val="BBC7D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p:txBody>
          <a:bodyPr/>
          <a:lstStyle/>
          <a:p>
            <a:r>
              <a:rPr lang="de-DE" dirty="0"/>
              <a:t>Private and </a:t>
            </a:r>
            <a:r>
              <a:rPr lang="de-DE" dirty="0" err="1"/>
              <a:t>Confidential</a:t>
            </a:r>
            <a:endParaRPr lang="de-DE" dirty="0"/>
          </a:p>
        </p:txBody>
      </p:sp>
      <p:cxnSp>
        <p:nvCxnSpPr>
          <p:cNvPr id="117" name="Footer Separator">
            <a:extLst>
              <a:ext uri="{FF2B5EF4-FFF2-40B4-BE49-F238E27FC236}">
                <a16:creationId xmlns:a16="http://schemas.microsoft.com/office/drawing/2014/main" id="{5156E226-6696-46F0-B8E4-6B8B4A2D8934}"/>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TW Logo">
            <a:extLst>
              <a:ext uri="{FF2B5EF4-FFF2-40B4-BE49-F238E27FC236}">
                <a16:creationId xmlns:a16="http://schemas.microsoft.com/office/drawing/2014/main" id="{F630D36A-032F-4407-95E2-0BB9FD517DC0}"/>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67" name="ColouredBanner8">
            <a:extLst>
              <a:ext uri="{FF2B5EF4-FFF2-40B4-BE49-F238E27FC236}">
                <a16:creationId xmlns:a16="http://schemas.microsoft.com/office/drawing/2014/main" id="{D81B5ECC-D561-4252-9EDE-CCBBE531A3C3}"/>
              </a:ext>
            </a:extLst>
          </p:cNvPr>
          <p:cNvSpPr>
            <a:spLocks noGrp="1"/>
          </p:cNvSpPr>
          <p:nvPr>
            <p:ph type="body" sz="quarter" idx="68"/>
          </p:nvPr>
        </p:nvSpPr>
        <p:spPr>
          <a:xfrm>
            <a:off x="11375999" y="2934000"/>
            <a:ext cx="1296000" cy="360000"/>
          </a:xfrm>
          <a:solidFill>
            <a:schemeClr val="accent1">
              <a:lumMod val="100000"/>
            </a:schemeClr>
          </a:solidFill>
        </p:spPr>
        <p:txBody>
          <a:bodyPr/>
          <a:lstStyle>
            <a:lvl1pPr>
              <a:spcBef>
                <a:spcPts val="377"/>
              </a:spcBef>
              <a:spcAft>
                <a:spcPts val="1131"/>
              </a:spcAft>
              <a:defRPr sz="754">
                <a:solidFill>
                  <a:schemeClr val="accent1">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68" name="ColouredBanner7">
            <a:extLst>
              <a:ext uri="{FF2B5EF4-FFF2-40B4-BE49-F238E27FC236}">
                <a16:creationId xmlns:a16="http://schemas.microsoft.com/office/drawing/2014/main" id="{A6BD18AA-4958-485B-8208-B3F929BB0AF7}"/>
              </a:ext>
            </a:extLst>
          </p:cNvPr>
          <p:cNvSpPr>
            <a:spLocks noGrp="1"/>
          </p:cNvSpPr>
          <p:nvPr>
            <p:ph type="body" sz="quarter" idx="69"/>
          </p:nvPr>
        </p:nvSpPr>
        <p:spPr>
          <a:xfrm>
            <a:off x="9863999" y="2934000"/>
            <a:ext cx="1296000" cy="360000"/>
          </a:xfrm>
          <a:solidFill>
            <a:schemeClr val="accent3">
              <a:lumMod val="100000"/>
            </a:schemeClr>
          </a:solidFill>
          <a:ln>
            <a:solidFill>
              <a:schemeClr val="accent3"/>
            </a:solidFill>
          </a:ln>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61" name="ColouredBanner6">
            <a:extLst>
              <a:ext uri="{FF2B5EF4-FFF2-40B4-BE49-F238E27FC236}">
                <a16:creationId xmlns:a16="http://schemas.microsoft.com/office/drawing/2014/main" id="{78033E62-31DA-45A6-9359-DF88350CC2D4}"/>
              </a:ext>
            </a:extLst>
          </p:cNvPr>
          <p:cNvSpPr>
            <a:spLocks noGrp="1"/>
          </p:cNvSpPr>
          <p:nvPr>
            <p:ph type="body" sz="quarter" idx="62"/>
          </p:nvPr>
        </p:nvSpPr>
        <p:spPr>
          <a:xfrm>
            <a:off x="8351999" y="2934000"/>
            <a:ext cx="1296000" cy="360000"/>
          </a:xfrm>
          <a:solidFill>
            <a:srgbClr val="1D428A"/>
          </a:solidFill>
        </p:spPr>
        <p:txBody>
          <a:bodyPr/>
          <a:lstStyle>
            <a:lvl1pPr>
              <a:spcBef>
                <a:spcPts val="377"/>
              </a:spcBef>
              <a:spcAft>
                <a:spcPts val="1131"/>
              </a:spcAft>
              <a:defRPr sz="754">
                <a:solidFill>
                  <a:schemeClr val="accent2">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62" name="ColouredBanner5">
            <a:extLst>
              <a:ext uri="{FF2B5EF4-FFF2-40B4-BE49-F238E27FC236}">
                <a16:creationId xmlns:a16="http://schemas.microsoft.com/office/drawing/2014/main" id="{A96F8629-4CFB-4DBF-AC9E-9ECF025A791C}"/>
              </a:ext>
            </a:extLst>
          </p:cNvPr>
          <p:cNvSpPr>
            <a:spLocks noGrp="1"/>
          </p:cNvSpPr>
          <p:nvPr>
            <p:ph type="body" sz="quarter" idx="63"/>
          </p:nvPr>
        </p:nvSpPr>
        <p:spPr>
          <a:xfrm>
            <a:off x="6839999" y="2934000"/>
            <a:ext cx="1296000" cy="360000"/>
          </a:xfrm>
          <a:solidFill>
            <a:srgbClr val="253746"/>
          </a:solidFill>
        </p:spPr>
        <p:txBody>
          <a:bodyPr/>
          <a:lstStyle>
            <a:lvl1pPr>
              <a:spcBef>
                <a:spcPts val="377"/>
              </a:spcBef>
              <a:spcAft>
                <a:spcPts val="1131"/>
              </a:spcAft>
              <a:defRPr sz="754">
                <a:solidFill>
                  <a:srgbClr val="25374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63" name="ColouredBanner4">
            <a:extLst>
              <a:ext uri="{FF2B5EF4-FFF2-40B4-BE49-F238E27FC236}">
                <a16:creationId xmlns:a16="http://schemas.microsoft.com/office/drawing/2014/main" id="{588321F6-BD21-442F-B5C0-595437A6E808}"/>
              </a:ext>
            </a:extLst>
          </p:cNvPr>
          <p:cNvSpPr>
            <a:spLocks noGrp="1"/>
          </p:cNvSpPr>
          <p:nvPr>
            <p:ph type="body" sz="quarter" idx="64"/>
          </p:nvPr>
        </p:nvSpPr>
        <p:spPr>
          <a:xfrm>
            <a:off x="5327999" y="2934000"/>
            <a:ext cx="1296000" cy="360000"/>
          </a:xfrm>
          <a:solidFill>
            <a:srgbClr val="FBDD40"/>
          </a:solidFill>
        </p:spPr>
        <p:txBody>
          <a:bodyPr/>
          <a:lstStyle>
            <a:lvl1pPr>
              <a:spcBef>
                <a:spcPts val="377"/>
              </a:spcBef>
              <a:spcAft>
                <a:spcPts val="1131"/>
              </a:spcAft>
              <a:defRPr sz="754">
                <a:solidFill>
                  <a:srgbClr val="FBDD4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64" name="ColouredBanner3">
            <a:extLst>
              <a:ext uri="{FF2B5EF4-FFF2-40B4-BE49-F238E27FC236}">
                <a16:creationId xmlns:a16="http://schemas.microsoft.com/office/drawing/2014/main" id="{B245B82A-4FDA-42AE-8FC3-B2C5A374BCFA}"/>
              </a:ext>
            </a:extLst>
          </p:cNvPr>
          <p:cNvSpPr>
            <a:spLocks noGrp="1"/>
          </p:cNvSpPr>
          <p:nvPr>
            <p:ph type="body" sz="quarter" idx="65"/>
          </p:nvPr>
        </p:nvSpPr>
        <p:spPr>
          <a:xfrm>
            <a:off x="3815999" y="2934000"/>
            <a:ext cx="1296000" cy="360000"/>
          </a:xfrm>
          <a:solidFill>
            <a:srgbClr val="BBC7D6"/>
          </a:solidFill>
        </p:spPr>
        <p:txBody>
          <a:bodyPr/>
          <a:lstStyle>
            <a:lvl1pPr>
              <a:spcBef>
                <a:spcPts val="377"/>
              </a:spcBef>
              <a:spcAft>
                <a:spcPts val="1131"/>
              </a:spcAft>
              <a:defRPr sz="754">
                <a:solidFill>
                  <a:srgbClr val="BBC7D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65" name="ColouredBanner2">
            <a:extLst>
              <a:ext uri="{FF2B5EF4-FFF2-40B4-BE49-F238E27FC236}">
                <a16:creationId xmlns:a16="http://schemas.microsoft.com/office/drawing/2014/main" id="{176DC4C9-923B-4784-A2E2-C114A7489099}"/>
              </a:ext>
            </a:extLst>
          </p:cNvPr>
          <p:cNvSpPr>
            <a:spLocks noGrp="1"/>
          </p:cNvSpPr>
          <p:nvPr>
            <p:ph type="body" sz="quarter" idx="66"/>
          </p:nvPr>
        </p:nvSpPr>
        <p:spPr>
          <a:xfrm>
            <a:off x="2303999" y="2934000"/>
            <a:ext cx="1296000" cy="360000"/>
          </a:xfrm>
          <a:solidFill>
            <a:schemeClr val="accent1">
              <a:lumMod val="100000"/>
            </a:schemeClr>
          </a:solidFill>
        </p:spPr>
        <p:txBody>
          <a:bodyPr/>
          <a:lstStyle>
            <a:lvl1pPr>
              <a:spcBef>
                <a:spcPts val="377"/>
              </a:spcBef>
              <a:spcAft>
                <a:spcPts val="1131"/>
              </a:spcAft>
              <a:defRPr sz="754">
                <a:solidFill>
                  <a:schemeClr val="accent1">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66" name="ColouredBanner1">
            <a:extLst>
              <a:ext uri="{FF2B5EF4-FFF2-40B4-BE49-F238E27FC236}">
                <a16:creationId xmlns:a16="http://schemas.microsoft.com/office/drawing/2014/main" id="{D2CFA493-BB8A-4E62-8E22-C0637A765C42}"/>
              </a:ext>
            </a:extLst>
          </p:cNvPr>
          <p:cNvSpPr>
            <a:spLocks noGrp="1"/>
          </p:cNvSpPr>
          <p:nvPr>
            <p:ph type="body" sz="quarter" idx="67"/>
          </p:nvPr>
        </p:nvSpPr>
        <p:spPr>
          <a:xfrm>
            <a:off x="791999" y="2934000"/>
            <a:ext cx="1296000" cy="360000"/>
          </a:xfrm>
          <a:solidFill>
            <a:schemeClr val="accent3">
              <a:lumMod val="100000"/>
            </a:schemeClr>
          </a:solidFill>
          <a:ln>
            <a:solidFill>
              <a:schemeClr val="accent3"/>
            </a:solidFill>
          </a:ln>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00" name="ContactInfo 16">
            <a:extLst>
              <a:ext uri="{FF2B5EF4-FFF2-40B4-BE49-F238E27FC236}">
                <a16:creationId xmlns:a16="http://schemas.microsoft.com/office/drawing/2014/main" id="{ECAD2462-BDDF-476B-BFED-2C75C0CAD7B0}"/>
              </a:ext>
            </a:extLst>
          </p:cNvPr>
          <p:cNvSpPr>
            <a:spLocks noGrp="1"/>
          </p:cNvSpPr>
          <p:nvPr>
            <p:ph type="body" sz="quarter" idx="101" hasCustomPrompt="1"/>
          </p:nvPr>
        </p:nvSpPr>
        <p:spPr>
          <a:xfrm>
            <a:off x="11375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36" name="Picture 16">
            <a:extLst>
              <a:ext uri="{FF2B5EF4-FFF2-40B4-BE49-F238E27FC236}">
                <a16:creationId xmlns:a16="http://schemas.microsoft.com/office/drawing/2014/main" id="{7385330A-100C-4631-BFBC-B8C48F04C1B6}"/>
              </a:ext>
            </a:extLst>
          </p:cNvPr>
          <p:cNvSpPr>
            <a:spLocks noGrp="1"/>
          </p:cNvSpPr>
          <p:nvPr>
            <p:ph type="pic" sz="quarter" idx="37"/>
          </p:nvPr>
        </p:nvSpPr>
        <p:spPr>
          <a:xfrm>
            <a:off x="11376000" y="4500000"/>
            <a:ext cx="1296000" cy="1296000"/>
          </a:xfrm>
        </p:spPr>
        <p:txBody>
          <a:bodyPr/>
          <a:lstStyle/>
          <a:p>
            <a:r>
              <a:rPr lang="de-DE" dirty="0"/>
              <a:t>Bild durch Klicken auf Symbol hinzufügen</a:t>
            </a:r>
          </a:p>
        </p:txBody>
      </p:sp>
      <p:sp>
        <p:nvSpPr>
          <p:cNvPr id="101" name="NameInfo 16">
            <a:extLst>
              <a:ext uri="{FF2B5EF4-FFF2-40B4-BE49-F238E27FC236}">
                <a16:creationId xmlns:a16="http://schemas.microsoft.com/office/drawing/2014/main" id="{F484F5A1-570F-4188-8A9D-9E4876CE2034}"/>
              </a:ext>
            </a:extLst>
          </p:cNvPr>
          <p:cNvSpPr>
            <a:spLocks noGrp="1"/>
          </p:cNvSpPr>
          <p:nvPr>
            <p:ph type="body" sz="quarter" idx="102" hasCustomPrompt="1"/>
          </p:nvPr>
        </p:nvSpPr>
        <p:spPr>
          <a:xfrm>
            <a:off x="11375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02" name="ContactInfo 15">
            <a:extLst>
              <a:ext uri="{FF2B5EF4-FFF2-40B4-BE49-F238E27FC236}">
                <a16:creationId xmlns:a16="http://schemas.microsoft.com/office/drawing/2014/main" id="{35490FB0-E4C1-4ACE-B940-1283620B222C}"/>
              </a:ext>
            </a:extLst>
          </p:cNvPr>
          <p:cNvSpPr>
            <a:spLocks noGrp="1"/>
          </p:cNvSpPr>
          <p:nvPr>
            <p:ph type="body" sz="quarter" idx="103" hasCustomPrompt="1"/>
          </p:nvPr>
        </p:nvSpPr>
        <p:spPr>
          <a:xfrm>
            <a:off x="9863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103" name="NameInfo 15">
            <a:extLst>
              <a:ext uri="{FF2B5EF4-FFF2-40B4-BE49-F238E27FC236}">
                <a16:creationId xmlns:a16="http://schemas.microsoft.com/office/drawing/2014/main" id="{1A22C8FB-3FB5-4039-930C-3A3D2EB55311}"/>
              </a:ext>
            </a:extLst>
          </p:cNvPr>
          <p:cNvSpPr>
            <a:spLocks noGrp="1"/>
          </p:cNvSpPr>
          <p:nvPr>
            <p:ph type="body" sz="quarter" idx="104" hasCustomPrompt="1"/>
          </p:nvPr>
        </p:nvSpPr>
        <p:spPr>
          <a:xfrm>
            <a:off x="9863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35" name="Picture 15">
            <a:extLst>
              <a:ext uri="{FF2B5EF4-FFF2-40B4-BE49-F238E27FC236}">
                <a16:creationId xmlns:a16="http://schemas.microsoft.com/office/drawing/2014/main" id="{88E3D87B-70B9-4A59-9962-B8927A1C3780}"/>
              </a:ext>
            </a:extLst>
          </p:cNvPr>
          <p:cNvSpPr>
            <a:spLocks noGrp="1"/>
          </p:cNvSpPr>
          <p:nvPr>
            <p:ph type="pic" sz="quarter" idx="36"/>
          </p:nvPr>
        </p:nvSpPr>
        <p:spPr>
          <a:xfrm>
            <a:off x="9864000" y="4500000"/>
            <a:ext cx="1296000" cy="1296000"/>
          </a:xfrm>
        </p:spPr>
        <p:txBody>
          <a:bodyPr/>
          <a:lstStyle/>
          <a:p>
            <a:r>
              <a:rPr lang="de-DE" dirty="0"/>
              <a:t>Bild durch Klicken auf Symbol hinzufügen</a:t>
            </a:r>
          </a:p>
        </p:txBody>
      </p:sp>
      <p:sp>
        <p:nvSpPr>
          <p:cNvPr id="104" name="ContactInfo 14">
            <a:extLst>
              <a:ext uri="{FF2B5EF4-FFF2-40B4-BE49-F238E27FC236}">
                <a16:creationId xmlns:a16="http://schemas.microsoft.com/office/drawing/2014/main" id="{F5D92D97-9212-41B5-8154-44E9B87743FF}"/>
              </a:ext>
            </a:extLst>
          </p:cNvPr>
          <p:cNvSpPr>
            <a:spLocks noGrp="1"/>
          </p:cNvSpPr>
          <p:nvPr>
            <p:ph type="body" sz="quarter" idx="105" hasCustomPrompt="1"/>
          </p:nvPr>
        </p:nvSpPr>
        <p:spPr>
          <a:xfrm>
            <a:off x="8351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34" name="Picture 14">
            <a:extLst>
              <a:ext uri="{FF2B5EF4-FFF2-40B4-BE49-F238E27FC236}">
                <a16:creationId xmlns:a16="http://schemas.microsoft.com/office/drawing/2014/main" id="{E62F7AAA-1857-443F-8D0F-8AEB680824BE}"/>
              </a:ext>
            </a:extLst>
          </p:cNvPr>
          <p:cNvSpPr>
            <a:spLocks noGrp="1"/>
          </p:cNvSpPr>
          <p:nvPr>
            <p:ph type="pic" sz="quarter" idx="35"/>
          </p:nvPr>
        </p:nvSpPr>
        <p:spPr>
          <a:xfrm>
            <a:off x="8352000" y="4500000"/>
            <a:ext cx="1296000" cy="1296000"/>
          </a:xfrm>
        </p:spPr>
        <p:txBody>
          <a:bodyPr/>
          <a:lstStyle/>
          <a:p>
            <a:r>
              <a:rPr lang="de-DE" dirty="0"/>
              <a:t>Bild durch Klicken auf Symbol hinzufügen</a:t>
            </a:r>
          </a:p>
        </p:txBody>
      </p:sp>
      <p:sp>
        <p:nvSpPr>
          <p:cNvPr id="105" name="NameInfo 14">
            <a:extLst>
              <a:ext uri="{FF2B5EF4-FFF2-40B4-BE49-F238E27FC236}">
                <a16:creationId xmlns:a16="http://schemas.microsoft.com/office/drawing/2014/main" id="{82674C07-ACE9-447F-8993-F92BD6D7E9EF}"/>
              </a:ext>
            </a:extLst>
          </p:cNvPr>
          <p:cNvSpPr>
            <a:spLocks noGrp="1"/>
          </p:cNvSpPr>
          <p:nvPr>
            <p:ph type="body" sz="quarter" idx="106" hasCustomPrompt="1"/>
          </p:nvPr>
        </p:nvSpPr>
        <p:spPr>
          <a:xfrm>
            <a:off x="8351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06" name="ContactInfo 13">
            <a:extLst>
              <a:ext uri="{FF2B5EF4-FFF2-40B4-BE49-F238E27FC236}">
                <a16:creationId xmlns:a16="http://schemas.microsoft.com/office/drawing/2014/main" id="{781C4859-66F9-4B45-B1A0-A821DE4669E8}"/>
              </a:ext>
            </a:extLst>
          </p:cNvPr>
          <p:cNvSpPr>
            <a:spLocks noGrp="1"/>
          </p:cNvSpPr>
          <p:nvPr>
            <p:ph type="body" sz="quarter" idx="107" hasCustomPrompt="1"/>
          </p:nvPr>
        </p:nvSpPr>
        <p:spPr>
          <a:xfrm>
            <a:off x="6839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33" name="Picture 13">
            <a:extLst>
              <a:ext uri="{FF2B5EF4-FFF2-40B4-BE49-F238E27FC236}">
                <a16:creationId xmlns:a16="http://schemas.microsoft.com/office/drawing/2014/main" id="{CC140444-6772-4394-8F0F-0AFBF40544DE}"/>
              </a:ext>
            </a:extLst>
          </p:cNvPr>
          <p:cNvSpPr>
            <a:spLocks noGrp="1"/>
          </p:cNvSpPr>
          <p:nvPr>
            <p:ph type="pic" sz="quarter" idx="34"/>
          </p:nvPr>
        </p:nvSpPr>
        <p:spPr>
          <a:xfrm>
            <a:off x="6840000" y="4500000"/>
            <a:ext cx="1296000" cy="1296000"/>
          </a:xfrm>
        </p:spPr>
        <p:txBody>
          <a:bodyPr/>
          <a:lstStyle/>
          <a:p>
            <a:r>
              <a:rPr lang="de-DE" dirty="0"/>
              <a:t>Bild durch Klicken auf Symbol hinzufügen</a:t>
            </a:r>
          </a:p>
        </p:txBody>
      </p:sp>
      <p:sp>
        <p:nvSpPr>
          <p:cNvPr id="107" name="NameInfo 13">
            <a:extLst>
              <a:ext uri="{FF2B5EF4-FFF2-40B4-BE49-F238E27FC236}">
                <a16:creationId xmlns:a16="http://schemas.microsoft.com/office/drawing/2014/main" id="{F3C8BE2B-51FA-4DDD-B0A1-5B3C6A906044}"/>
              </a:ext>
            </a:extLst>
          </p:cNvPr>
          <p:cNvSpPr>
            <a:spLocks noGrp="1"/>
          </p:cNvSpPr>
          <p:nvPr>
            <p:ph type="body" sz="quarter" idx="108" hasCustomPrompt="1"/>
          </p:nvPr>
        </p:nvSpPr>
        <p:spPr>
          <a:xfrm>
            <a:off x="6839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08" name="ContactInfo 12">
            <a:extLst>
              <a:ext uri="{FF2B5EF4-FFF2-40B4-BE49-F238E27FC236}">
                <a16:creationId xmlns:a16="http://schemas.microsoft.com/office/drawing/2014/main" id="{80568603-BB5A-4769-B732-A5CEE20A4BD6}"/>
              </a:ext>
            </a:extLst>
          </p:cNvPr>
          <p:cNvSpPr>
            <a:spLocks noGrp="1"/>
          </p:cNvSpPr>
          <p:nvPr>
            <p:ph type="body" sz="quarter" idx="109" hasCustomPrompt="1"/>
          </p:nvPr>
        </p:nvSpPr>
        <p:spPr>
          <a:xfrm>
            <a:off x="5327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32" name="Picture 12">
            <a:extLst>
              <a:ext uri="{FF2B5EF4-FFF2-40B4-BE49-F238E27FC236}">
                <a16:creationId xmlns:a16="http://schemas.microsoft.com/office/drawing/2014/main" id="{E7B16CBA-2751-47BA-BEBB-C28A67FD7EA6}"/>
              </a:ext>
            </a:extLst>
          </p:cNvPr>
          <p:cNvSpPr>
            <a:spLocks noGrp="1"/>
          </p:cNvSpPr>
          <p:nvPr>
            <p:ph type="pic" sz="quarter" idx="33"/>
          </p:nvPr>
        </p:nvSpPr>
        <p:spPr>
          <a:xfrm>
            <a:off x="5328000" y="4500000"/>
            <a:ext cx="1296000" cy="1296000"/>
          </a:xfrm>
        </p:spPr>
        <p:txBody>
          <a:bodyPr/>
          <a:lstStyle/>
          <a:p>
            <a:r>
              <a:rPr lang="de-DE" dirty="0"/>
              <a:t>Bild durch Klicken auf Symbol hinzufügen</a:t>
            </a:r>
          </a:p>
        </p:txBody>
      </p:sp>
      <p:sp>
        <p:nvSpPr>
          <p:cNvPr id="109" name="NameInfo 12">
            <a:extLst>
              <a:ext uri="{FF2B5EF4-FFF2-40B4-BE49-F238E27FC236}">
                <a16:creationId xmlns:a16="http://schemas.microsoft.com/office/drawing/2014/main" id="{71FED9F9-FC1B-484B-8B65-2134590FD60B}"/>
              </a:ext>
            </a:extLst>
          </p:cNvPr>
          <p:cNvSpPr>
            <a:spLocks noGrp="1"/>
          </p:cNvSpPr>
          <p:nvPr>
            <p:ph type="body" sz="quarter" idx="110" hasCustomPrompt="1"/>
          </p:nvPr>
        </p:nvSpPr>
        <p:spPr>
          <a:xfrm>
            <a:off x="5327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10" name="ContactInfo 11">
            <a:extLst>
              <a:ext uri="{FF2B5EF4-FFF2-40B4-BE49-F238E27FC236}">
                <a16:creationId xmlns:a16="http://schemas.microsoft.com/office/drawing/2014/main" id="{68BEAEF0-BD64-424A-9EE1-82D8727D02B2}"/>
              </a:ext>
            </a:extLst>
          </p:cNvPr>
          <p:cNvSpPr>
            <a:spLocks noGrp="1"/>
          </p:cNvSpPr>
          <p:nvPr>
            <p:ph type="body" sz="quarter" idx="111" hasCustomPrompt="1"/>
          </p:nvPr>
        </p:nvSpPr>
        <p:spPr>
          <a:xfrm>
            <a:off x="3815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31" name="Picture  11">
            <a:extLst>
              <a:ext uri="{FF2B5EF4-FFF2-40B4-BE49-F238E27FC236}">
                <a16:creationId xmlns:a16="http://schemas.microsoft.com/office/drawing/2014/main" id="{6EF0888C-E99F-4C49-98D8-9DD80D8BA540}"/>
              </a:ext>
            </a:extLst>
          </p:cNvPr>
          <p:cNvSpPr>
            <a:spLocks noGrp="1"/>
          </p:cNvSpPr>
          <p:nvPr>
            <p:ph type="pic" sz="quarter" idx="32"/>
          </p:nvPr>
        </p:nvSpPr>
        <p:spPr>
          <a:xfrm>
            <a:off x="3816000" y="4500000"/>
            <a:ext cx="1296000" cy="1296000"/>
          </a:xfrm>
        </p:spPr>
        <p:txBody>
          <a:bodyPr/>
          <a:lstStyle/>
          <a:p>
            <a:r>
              <a:rPr lang="de-DE" dirty="0"/>
              <a:t>Bild durch Klicken auf Symbol hinzufügen</a:t>
            </a:r>
          </a:p>
        </p:txBody>
      </p:sp>
      <p:sp>
        <p:nvSpPr>
          <p:cNvPr id="111" name="NameInfo 11">
            <a:extLst>
              <a:ext uri="{FF2B5EF4-FFF2-40B4-BE49-F238E27FC236}">
                <a16:creationId xmlns:a16="http://schemas.microsoft.com/office/drawing/2014/main" id="{34CA796A-17C0-48FF-B187-04AF11187222}"/>
              </a:ext>
            </a:extLst>
          </p:cNvPr>
          <p:cNvSpPr>
            <a:spLocks noGrp="1"/>
          </p:cNvSpPr>
          <p:nvPr>
            <p:ph type="body" sz="quarter" idx="112" hasCustomPrompt="1"/>
          </p:nvPr>
        </p:nvSpPr>
        <p:spPr>
          <a:xfrm>
            <a:off x="3815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12" name="ContactInfo 10">
            <a:extLst>
              <a:ext uri="{FF2B5EF4-FFF2-40B4-BE49-F238E27FC236}">
                <a16:creationId xmlns:a16="http://schemas.microsoft.com/office/drawing/2014/main" id="{B2A85B0F-9D1C-465E-A0B1-657319B29207}"/>
              </a:ext>
            </a:extLst>
          </p:cNvPr>
          <p:cNvSpPr>
            <a:spLocks noGrp="1"/>
          </p:cNvSpPr>
          <p:nvPr>
            <p:ph type="body" sz="quarter" idx="113" hasCustomPrompt="1"/>
          </p:nvPr>
        </p:nvSpPr>
        <p:spPr>
          <a:xfrm>
            <a:off x="2303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30" name="Picture  10">
            <a:extLst>
              <a:ext uri="{FF2B5EF4-FFF2-40B4-BE49-F238E27FC236}">
                <a16:creationId xmlns:a16="http://schemas.microsoft.com/office/drawing/2014/main" id="{4C30EFB5-4304-4754-9E11-E21466CF440D}"/>
              </a:ext>
            </a:extLst>
          </p:cNvPr>
          <p:cNvSpPr>
            <a:spLocks noGrp="1"/>
          </p:cNvSpPr>
          <p:nvPr>
            <p:ph type="pic" sz="quarter" idx="31"/>
          </p:nvPr>
        </p:nvSpPr>
        <p:spPr>
          <a:xfrm>
            <a:off x="2304000" y="4500000"/>
            <a:ext cx="1296000" cy="1296000"/>
          </a:xfrm>
        </p:spPr>
        <p:txBody>
          <a:bodyPr/>
          <a:lstStyle/>
          <a:p>
            <a:r>
              <a:rPr lang="de-DE" dirty="0"/>
              <a:t>Bild durch Klicken auf Symbol hinzufügen</a:t>
            </a:r>
          </a:p>
        </p:txBody>
      </p:sp>
      <p:sp>
        <p:nvSpPr>
          <p:cNvPr id="113" name="NameInfo 10">
            <a:extLst>
              <a:ext uri="{FF2B5EF4-FFF2-40B4-BE49-F238E27FC236}">
                <a16:creationId xmlns:a16="http://schemas.microsoft.com/office/drawing/2014/main" id="{059E0962-C08C-4B02-9096-5357CF3D097B}"/>
              </a:ext>
            </a:extLst>
          </p:cNvPr>
          <p:cNvSpPr>
            <a:spLocks noGrp="1"/>
          </p:cNvSpPr>
          <p:nvPr>
            <p:ph type="body" sz="quarter" idx="114" hasCustomPrompt="1"/>
          </p:nvPr>
        </p:nvSpPr>
        <p:spPr>
          <a:xfrm>
            <a:off x="2303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14" name="ContactInfo 9">
            <a:extLst>
              <a:ext uri="{FF2B5EF4-FFF2-40B4-BE49-F238E27FC236}">
                <a16:creationId xmlns:a16="http://schemas.microsoft.com/office/drawing/2014/main" id="{9CFFC6E1-B7A3-44A0-9057-17DB0FABD4D5}"/>
              </a:ext>
            </a:extLst>
          </p:cNvPr>
          <p:cNvSpPr>
            <a:spLocks noGrp="1"/>
          </p:cNvSpPr>
          <p:nvPr>
            <p:ph type="body" sz="quarter" idx="115" hasCustomPrompt="1"/>
          </p:nvPr>
        </p:nvSpPr>
        <p:spPr>
          <a:xfrm>
            <a:off x="791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29" name="Picture  9">
            <a:extLst>
              <a:ext uri="{FF2B5EF4-FFF2-40B4-BE49-F238E27FC236}">
                <a16:creationId xmlns:a16="http://schemas.microsoft.com/office/drawing/2014/main" id="{7AB07C2C-E9F4-4CFE-B747-C66A51DD04B5}"/>
              </a:ext>
            </a:extLst>
          </p:cNvPr>
          <p:cNvSpPr>
            <a:spLocks noGrp="1"/>
          </p:cNvSpPr>
          <p:nvPr>
            <p:ph type="pic" sz="quarter" idx="30"/>
          </p:nvPr>
        </p:nvSpPr>
        <p:spPr>
          <a:xfrm>
            <a:off x="792000" y="4500000"/>
            <a:ext cx="1296000" cy="1296000"/>
          </a:xfrm>
        </p:spPr>
        <p:txBody>
          <a:bodyPr/>
          <a:lstStyle/>
          <a:p>
            <a:r>
              <a:rPr lang="de-DE" dirty="0"/>
              <a:t>Bild durch Klicken auf Symbol hinzufügen</a:t>
            </a:r>
          </a:p>
        </p:txBody>
      </p:sp>
      <p:sp>
        <p:nvSpPr>
          <p:cNvPr id="115" name="NameInfo 9">
            <a:extLst>
              <a:ext uri="{FF2B5EF4-FFF2-40B4-BE49-F238E27FC236}">
                <a16:creationId xmlns:a16="http://schemas.microsoft.com/office/drawing/2014/main" id="{D59BCC64-61B7-4DFF-B60A-2E173B90F0C8}"/>
              </a:ext>
            </a:extLst>
          </p:cNvPr>
          <p:cNvSpPr>
            <a:spLocks noGrp="1"/>
          </p:cNvSpPr>
          <p:nvPr>
            <p:ph type="body" sz="quarter" idx="116" hasCustomPrompt="1"/>
          </p:nvPr>
        </p:nvSpPr>
        <p:spPr>
          <a:xfrm>
            <a:off x="791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9" name="Picture 8">
            <a:extLst>
              <a:ext uri="{FF2B5EF4-FFF2-40B4-BE49-F238E27FC236}">
                <a16:creationId xmlns:a16="http://schemas.microsoft.com/office/drawing/2014/main" id="{8CB881F3-ACF4-4846-A581-B6B03154303E}"/>
              </a:ext>
            </a:extLst>
          </p:cNvPr>
          <p:cNvSpPr>
            <a:spLocks noGrp="1"/>
          </p:cNvSpPr>
          <p:nvPr>
            <p:ph type="pic" sz="quarter" idx="21"/>
          </p:nvPr>
        </p:nvSpPr>
        <p:spPr>
          <a:xfrm>
            <a:off x="11376000" y="1998000"/>
            <a:ext cx="1296000" cy="1296000"/>
          </a:xfrm>
        </p:spPr>
        <p:txBody>
          <a:bodyPr/>
          <a:lstStyle/>
          <a:p>
            <a:r>
              <a:rPr lang="de-DE" dirty="0"/>
              <a:t>Bild durch Klicken auf Symbol hinzufügen</a:t>
            </a:r>
          </a:p>
        </p:txBody>
      </p:sp>
      <p:sp>
        <p:nvSpPr>
          <p:cNvPr id="98" name="ContactInfo 8">
            <a:extLst>
              <a:ext uri="{FF2B5EF4-FFF2-40B4-BE49-F238E27FC236}">
                <a16:creationId xmlns:a16="http://schemas.microsoft.com/office/drawing/2014/main" id="{408B198B-6F00-477E-B5EB-61C9FBFE5D39}"/>
              </a:ext>
            </a:extLst>
          </p:cNvPr>
          <p:cNvSpPr>
            <a:spLocks noGrp="1"/>
          </p:cNvSpPr>
          <p:nvPr>
            <p:ph type="body" sz="quarter" idx="99" hasCustomPrompt="1"/>
          </p:nvPr>
        </p:nvSpPr>
        <p:spPr>
          <a:xfrm>
            <a:off x="11376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99" name="NameInfo 8">
            <a:extLst>
              <a:ext uri="{FF2B5EF4-FFF2-40B4-BE49-F238E27FC236}">
                <a16:creationId xmlns:a16="http://schemas.microsoft.com/office/drawing/2014/main" id="{6F05671A-4B0A-4B83-9494-4B126EF2C20F}"/>
              </a:ext>
            </a:extLst>
          </p:cNvPr>
          <p:cNvSpPr>
            <a:spLocks noGrp="1"/>
          </p:cNvSpPr>
          <p:nvPr>
            <p:ph type="body" sz="quarter" idx="100" hasCustomPrompt="1"/>
          </p:nvPr>
        </p:nvSpPr>
        <p:spPr>
          <a:xfrm>
            <a:off x="11376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8" name="Picture 7">
            <a:extLst>
              <a:ext uri="{FF2B5EF4-FFF2-40B4-BE49-F238E27FC236}">
                <a16:creationId xmlns:a16="http://schemas.microsoft.com/office/drawing/2014/main" id="{61B88781-558F-4A6C-9C93-526A175F4E89}"/>
              </a:ext>
            </a:extLst>
          </p:cNvPr>
          <p:cNvSpPr>
            <a:spLocks noGrp="1"/>
          </p:cNvSpPr>
          <p:nvPr>
            <p:ph type="pic" sz="quarter" idx="20"/>
          </p:nvPr>
        </p:nvSpPr>
        <p:spPr>
          <a:xfrm>
            <a:off x="9864000" y="1998000"/>
            <a:ext cx="1296000" cy="1296000"/>
          </a:xfrm>
        </p:spPr>
        <p:txBody>
          <a:bodyPr/>
          <a:lstStyle/>
          <a:p>
            <a:r>
              <a:rPr lang="de-DE" dirty="0"/>
              <a:t>Bild durch Klicken auf Symbol hinzufügen</a:t>
            </a:r>
          </a:p>
        </p:txBody>
      </p:sp>
      <p:sp>
        <p:nvSpPr>
          <p:cNvPr id="96" name="ContactInfo 7">
            <a:extLst>
              <a:ext uri="{FF2B5EF4-FFF2-40B4-BE49-F238E27FC236}">
                <a16:creationId xmlns:a16="http://schemas.microsoft.com/office/drawing/2014/main" id="{5AF93723-9551-487C-9919-603633822B67}"/>
              </a:ext>
            </a:extLst>
          </p:cNvPr>
          <p:cNvSpPr>
            <a:spLocks noGrp="1"/>
          </p:cNvSpPr>
          <p:nvPr>
            <p:ph type="body" sz="quarter" idx="97" hasCustomPrompt="1"/>
          </p:nvPr>
        </p:nvSpPr>
        <p:spPr>
          <a:xfrm>
            <a:off x="9864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97" name="NameInfo 7">
            <a:extLst>
              <a:ext uri="{FF2B5EF4-FFF2-40B4-BE49-F238E27FC236}">
                <a16:creationId xmlns:a16="http://schemas.microsoft.com/office/drawing/2014/main" id="{6ABEF2FD-AEE6-4937-B6F7-E4CD2118F980}"/>
              </a:ext>
            </a:extLst>
          </p:cNvPr>
          <p:cNvSpPr>
            <a:spLocks noGrp="1"/>
          </p:cNvSpPr>
          <p:nvPr>
            <p:ph type="body" sz="quarter" idx="98" hasCustomPrompt="1"/>
          </p:nvPr>
        </p:nvSpPr>
        <p:spPr>
          <a:xfrm>
            <a:off x="9864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7" name="Picture  6">
            <a:extLst>
              <a:ext uri="{FF2B5EF4-FFF2-40B4-BE49-F238E27FC236}">
                <a16:creationId xmlns:a16="http://schemas.microsoft.com/office/drawing/2014/main" id="{AEFE997E-3A49-425A-BC2C-AB4C2B4117F6}"/>
              </a:ext>
            </a:extLst>
          </p:cNvPr>
          <p:cNvSpPr>
            <a:spLocks noGrp="1"/>
          </p:cNvSpPr>
          <p:nvPr>
            <p:ph type="pic" sz="quarter" idx="19"/>
          </p:nvPr>
        </p:nvSpPr>
        <p:spPr>
          <a:xfrm>
            <a:off x="8352000" y="1998000"/>
            <a:ext cx="1296000" cy="1296000"/>
          </a:xfrm>
        </p:spPr>
        <p:txBody>
          <a:bodyPr/>
          <a:lstStyle/>
          <a:p>
            <a:r>
              <a:rPr lang="de-DE" dirty="0"/>
              <a:t>Bild durch Klicken auf Symbol hinzufügen</a:t>
            </a:r>
          </a:p>
        </p:txBody>
      </p:sp>
      <p:sp>
        <p:nvSpPr>
          <p:cNvPr id="94" name="ContactInfo 6">
            <a:extLst>
              <a:ext uri="{FF2B5EF4-FFF2-40B4-BE49-F238E27FC236}">
                <a16:creationId xmlns:a16="http://schemas.microsoft.com/office/drawing/2014/main" id="{C49A9F20-1C91-4598-BDDE-995D38036D22}"/>
              </a:ext>
            </a:extLst>
          </p:cNvPr>
          <p:cNvSpPr>
            <a:spLocks noGrp="1"/>
          </p:cNvSpPr>
          <p:nvPr>
            <p:ph type="body" sz="quarter" idx="95" hasCustomPrompt="1"/>
          </p:nvPr>
        </p:nvSpPr>
        <p:spPr>
          <a:xfrm>
            <a:off x="8352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95" name="NameInfo 6">
            <a:extLst>
              <a:ext uri="{FF2B5EF4-FFF2-40B4-BE49-F238E27FC236}">
                <a16:creationId xmlns:a16="http://schemas.microsoft.com/office/drawing/2014/main" id="{01FB991C-1D73-4BD6-85AC-8A0252A081B8}"/>
              </a:ext>
            </a:extLst>
          </p:cNvPr>
          <p:cNvSpPr>
            <a:spLocks noGrp="1"/>
          </p:cNvSpPr>
          <p:nvPr>
            <p:ph type="body" sz="quarter" idx="96" hasCustomPrompt="1"/>
          </p:nvPr>
        </p:nvSpPr>
        <p:spPr>
          <a:xfrm>
            <a:off x="8352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6" name="Picture  5">
            <a:extLst>
              <a:ext uri="{FF2B5EF4-FFF2-40B4-BE49-F238E27FC236}">
                <a16:creationId xmlns:a16="http://schemas.microsoft.com/office/drawing/2014/main" id="{8D14E128-7192-4B12-A2AC-28AE53D3E499}"/>
              </a:ext>
            </a:extLst>
          </p:cNvPr>
          <p:cNvSpPr>
            <a:spLocks noGrp="1"/>
          </p:cNvSpPr>
          <p:nvPr>
            <p:ph type="pic" sz="quarter" idx="18"/>
          </p:nvPr>
        </p:nvSpPr>
        <p:spPr>
          <a:xfrm>
            <a:off x="6840000" y="1998000"/>
            <a:ext cx="1296000" cy="1296000"/>
          </a:xfrm>
        </p:spPr>
        <p:txBody>
          <a:bodyPr/>
          <a:lstStyle/>
          <a:p>
            <a:r>
              <a:rPr lang="de-DE" dirty="0"/>
              <a:t>Bild durch Klicken auf Symbol hinzufügen</a:t>
            </a:r>
          </a:p>
        </p:txBody>
      </p:sp>
      <p:sp>
        <p:nvSpPr>
          <p:cNvPr id="92" name="ContactInfo 5">
            <a:extLst>
              <a:ext uri="{FF2B5EF4-FFF2-40B4-BE49-F238E27FC236}">
                <a16:creationId xmlns:a16="http://schemas.microsoft.com/office/drawing/2014/main" id="{36DFAFD8-E41A-490E-B8C0-A6C3FA8B0BB9}"/>
              </a:ext>
            </a:extLst>
          </p:cNvPr>
          <p:cNvSpPr>
            <a:spLocks noGrp="1"/>
          </p:cNvSpPr>
          <p:nvPr>
            <p:ph type="body" sz="quarter" idx="93" hasCustomPrompt="1"/>
          </p:nvPr>
        </p:nvSpPr>
        <p:spPr>
          <a:xfrm>
            <a:off x="6840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93" name="NameInfo 5">
            <a:extLst>
              <a:ext uri="{FF2B5EF4-FFF2-40B4-BE49-F238E27FC236}">
                <a16:creationId xmlns:a16="http://schemas.microsoft.com/office/drawing/2014/main" id="{37A644A4-875A-49E4-8898-26002603D1AF}"/>
              </a:ext>
            </a:extLst>
          </p:cNvPr>
          <p:cNvSpPr>
            <a:spLocks noGrp="1"/>
          </p:cNvSpPr>
          <p:nvPr>
            <p:ph type="body" sz="quarter" idx="94" hasCustomPrompt="1"/>
          </p:nvPr>
        </p:nvSpPr>
        <p:spPr>
          <a:xfrm>
            <a:off x="6840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5" name="Picture 4">
            <a:extLst>
              <a:ext uri="{FF2B5EF4-FFF2-40B4-BE49-F238E27FC236}">
                <a16:creationId xmlns:a16="http://schemas.microsoft.com/office/drawing/2014/main" id="{A239C1AD-3FE3-4EC0-A36A-55B11B874AF7}"/>
              </a:ext>
            </a:extLst>
          </p:cNvPr>
          <p:cNvSpPr>
            <a:spLocks noGrp="1"/>
          </p:cNvSpPr>
          <p:nvPr>
            <p:ph type="pic" sz="quarter" idx="17"/>
          </p:nvPr>
        </p:nvSpPr>
        <p:spPr>
          <a:xfrm>
            <a:off x="5328000" y="1998000"/>
            <a:ext cx="1296000" cy="1296000"/>
          </a:xfrm>
        </p:spPr>
        <p:txBody>
          <a:bodyPr/>
          <a:lstStyle/>
          <a:p>
            <a:r>
              <a:rPr lang="de-DE" dirty="0"/>
              <a:t>Bild durch Klicken auf Symbol hinzufügen</a:t>
            </a:r>
          </a:p>
        </p:txBody>
      </p:sp>
      <p:sp>
        <p:nvSpPr>
          <p:cNvPr id="90" name="ContactInfo 4">
            <a:extLst>
              <a:ext uri="{FF2B5EF4-FFF2-40B4-BE49-F238E27FC236}">
                <a16:creationId xmlns:a16="http://schemas.microsoft.com/office/drawing/2014/main" id="{90B6CC64-B5C0-4326-BFEF-CBB60ADFA05B}"/>
              </a:ext>
            </a:extLst>
          </p:cNvPr>
          <p:cNvSpPr>
            <a:spLocks noGrp="1"/>
          </p:cNvSpPr>
          <p:nvPr>
            <p:ph type="body" sz="quarter" idx="91" hasCustomPrompt="1"/>
          </p:nvPr>
        </p:nvSpPr>
        <p:spPr>
          <a:xfrm>
            <a:off x="5328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91" name="NameInfo 4">
            <a:extLst>
              <a:ext uri="{FF2B5EF4-FFF2-40B4-BE49-F238E27FC236}">
                <a16:creationId xmlns:a16="http://schemas.microsoft.com/office/drawing/2014/main" id="{0446A2FB-07B1-4023-BB35-528BB455BACF}"/>
              </a:ext>
            </a:extLst>
          </p:cNvPr>
          <p:cNvSpPr>
            <a:spLocks noGrp="1"/>
          </p:cNvSpPr>
          <p:nvPr>
            <p:ph type="body" sz="quarter" idx="92" hasCustomPrompt="1"/>
          </p:nvPr>
        </p:nvSpPr>
        <p:spPr>
          <a:xfrm>
            <a:off x="5328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4" name="Picture  3">
            <a:extLst>
              <a:ext uri="{FF2B5EF4-FFF2-40B4-BE49-F238E27FC236}">
                <a16:creationId xmlns:a16="http://schemas.microsoft.com/office/drawing/2014/main" id="{EABA6203-ADDA-4BA5-A8A8-F5A351C4D1D7}"/>
              </a:ext>
            </a:extLst>
          </p:cNvPr>
          <p:cNvSpPr>
            <a:spLocks noGrp="1"/>
          </p:cNvSpPr>
          <p:nvPr>
            <p:ph type="pic" sz="quarter" idx="16"/>
          </p:nvPr>
        </p:nvSpPr>
        <p:spPr>
          <a:xfrm>
            <a:off x="3816000" y="1998000"/>
            <a:ext cx="1296000" cy="1296000"/>
          </a:xfrm>
        </p:spPr>
        <p:txBody>
          <a:bodyPr/>
          <a:lstStyle/>
          <a:p>
            <a:r>
              <a:rPr lang="de-DE" dirty="0"/>
              <a:t>Bild durch Klicken auf Symbol hinzufügen</a:t>
            </a:r>
          </a:p>
        </p:txBody>
      </p:sp>
      <p:sp>
        <p:nvSpPr>
          <p:cNvPr id="88" name="ContactInfo 3">
            <a:extLst>
              <a:ext uri="{FF2B5EF4-FFF2-40B4-BE49-F238E27FC236}">
                <a16:creationId xmlns:a16="http://schemas.microsoft.com/office/drawing/2014/main" id="{41314D43-77A3-4F8D-B0D0-B091E36424A1}"/>
              </a:ext>
            </a:extLst>
          </p:cNvPr>
          <p:cNvSpPr>
            <a:spLocks noGrp="1"/>
          </p:cNvSpPr>
          <p:nvPr>
            <p:ph type="body" sz="quarter" idx="89" hasCustomPrompt="1"/>
          </p:nvPr>
        </p:nvSpPr>
        <p:spPr>
          <a:xfrm>
            <a:off x="3816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89" name="NameInfo 3">
            <a:extLst>
              <a:ext uri="{FF2B5EF4-FFF2-40B4-BE49-F238E27FC236}">
                <a16:creationId xmlns:a16="http://schemas.microsoft.com/office/drawing/2014/main" id="{97EEA84F-A271-4228-9CCC-D01D8C22FDBE}"/>
              </a:ext>
            </a:extLst>
          </p:cNvPr>
          <p:cNvSpPr>
            <a:spLocks noGrp="1"/>
          </p:cNvSpPr>
          <p:nvPr>
            <p:ph type="body" sz="quarter" idx="90" hasCustomPrompt="1"/>
          </p:nvPr>
        </p:nvSpPr>
        <p:spPr>
          <a:xfrm>
            <a:off x="3816628"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3" name="Picture 2">
            <a:extLst>
              <a:ext uri="{FF2B5EF4-FFF2-40B4-BE49-F238E27FC236}">
                <a16:creationId xmlns:a16="http://schemas.microsoft.com/office/drawing/2014/main" id="{9D478E91-4757-49DA-B39F-CCA8B64F302E}"/>
              </a:ext>
            </a:extLst>
          </p:cNvPr>
          <p:cNvSpPr>
            <a:spLocks noGrp="1"/>
          </p:cNvSpPr>
          <p:nvPr>
            <p:ph type="pic" sz="quarter" idx="15"/>
          </p:nvPr>
        </p:nvSpPr>
        <p:spPr>
          <a:xfrm>
            <a:off x="2304000" y="1998000"/>
            <a:ext cx="1296000" cy="1296000"/>
          </a:xfrm>
        </p:spPr>
        <p:txBody>
          <a:bodyPr/>
          <a:lstStyle/>
          <a:p>
            <a:r>
              <a:rPr lang="de-DE" dirty="0"/>
              <a:t>Bild durch Klicken auf Symbol hinzufügen</a:t>
            </a:r>
          </a:p>
        </p:txBody>
      </p:sp>
      <p:sp>
        <p:nvSpPr>
          <p:cNvPr id="86" name="ContactInfo 2">
            <a:extLst>
              <a:ext uri="{FF2B5EF4-FFF2-40B4-BE49-F238E27FC236}">
                <a16:creationId xmlns:a16="http://schemas.microsoft.com/office/drawing/2014/main" id="{56B929AC-E2C1-41C2-AA32-88AECEEA1B27}"/>
              </a:ext>
            </a:extLst>
          </p:cNvPr>
          <p:cNvSpPr>
            <a:spLocks noGrp="1"/>
          </p:cNvSpPr>
          <p:nvPr>
            <p:ph type="body" sz="quarter" idx="87" hasCustomPrompt="1"/>
          </p:nvPr>
        </p:nvSpPr>
        <p:spPr>
          <a:xfrm>
            <a:off x="2304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87" name="NameInfo 2">
            <a:extLst>
              <a:ext uri="{FF2B5EF4-FFF2-40B4-BE49-F238E27FC236}">
                <a16:creationId xmlns:a16="http://schemas.microsoft.com/office/drawing/2014/main" id="{B9E6060A-72BD-4366-BCD7-2E4A2CF99AD0}"/>
              </a:ext>
            </a:extLst>
          </p:cNvPr>
          <p:cNvSpPr>
            <a:spLocks noGrp="1"/>
          </p:cNvSpPr>
          <p:nvPr>
            <p:ph type="body" sz="quarter" idx="88" hasCustomPrompt="1"/>
          </p:nvPr>
        </p:nvSpPr>
        <p:spPr>
          <a:xfrm>
            <a:off x="2304628"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12" name="Picture 1">
            <a:extLst>
              <a:ext uri="{FF2B5EF4-FFF2-40B4-BE49-F238E27FC236}">
                <a16:creationId xmlns:a16="http://schemas.microsoft.com/office/drawing/2014/main" id="{E35C666F-64AE-4C02-BF58-4A7ED89BB624}"/>
              </a:ext>
            </a:extLst>
          </p:cNvPr>
          <p:cNvSpPr>
            <a:spLocks noGrp="1"/>
          </p:cNvSpPr>
          <p:nvPr>
            <p:ph type="pic" sz="quarter" idx="14"/>
          </p:nvPr>
        </p:nvSpPr>
        <p:spPr>
          <a:xfrm>
            <a:off x="792000" y="1998000"/>
            <a:ext cx="1296000" cy="1296000"/>
          </a:xfrm>
        </p:spPr>
        <p:txBody>
          <a:bodyPr/>
          <a:lstStyle/>
          <a:p>
            <a:r>
              <a:rPr lang="de-DE" dirty="0"/>
              <a:t>Bild durch Klicken auf Symbol hinzufügen</a:t>
            </a:r>
          </a:p>
        </p:txBody>
      </p:sp>
      <p:sp>
        <p:nvSpPr>
          <p:cNvPr id="85" name="ContactInfo 1">
            <a:extLst>
              <a:ext uri="{FF2B5EF4-FFF2-40B4-BE49-F238E27FC236}">
                <a16:creationId xmlns:a16="http://schemas.microsoft.com/office/drawing/2014/main" id="{11036C8D-DED9-4762-8518-28AEAF728A70}"/>
              </a:ext>
            </a:extLst>
          </p:cNvPr>
          <p:cNvSpPr>
            <a:spLocks noGrp="1"/>
          </p:cNvSpPr>
          <p:nvPr>
            <p:ph type="body" sz="quarter" idx="86" hasCustomPrompt="1"/>
          </p:nvPr>
        </p:nvSpPr>
        <p:spPr>
          <a:xfrm>
            <a:off x="791999"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21" name="NameInfo 1">
            <a:extLst>
              <a:ext uri="{FF2B5EF4-FFF2-40B4-BE49-F238E27FC236}">
                <a16:creationId xmlns:a16="http://schemas.microsoft.com/office/drawing/2014/main" id="{4F869E32-81BB-4714-B268-026B0D0547C6}"/>
              </a:ext>
            </a:extLst>
          </p:cNvPr>
          <p:cNvSpPr>
            <a:spLocks noGrp="1"/>
          </p:cNvSpPr>
          <p:nvPr>
            <p:ph type="body" sz="quarter" idx="22" hasCustomPrompt="1"/>
          </p:nvPr>
        </p:nvSpPr>
        <p:spPr>
          <a:xfrm>
            <a:off x="792627"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77" name="TW Bar">
            <a:extLst>
              <a:ext uri="{FF2B5EF4-FFF2-40B4-BE49-F238E27FC236}">
                <a16:creationId xmlns:a16="http://schemas.microsoft.com/office/drawing/2014/main" id="{F341A645-4F05-4684-AF7B-B92E8F8B594B}"/>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1566250606"/>
      </p:ext>
    </p:extLst>
  </p:cSld>
  <p:clrMapOvr>
    <a:masterClrMapping/>
  </p:clrMapOvr>
  <p:extLst>
    <p:ext uri="{DCECCB84-F9BA-43D5-87BE-67443E8EF086}">
      <p15:sldGuideLst xmlns:p15="http://schemas.microsoft.com/office/powerpoint/2012/main">
        <p15:guide id="23" pos="1314">
          <p15:clr>
            <a:srgbClr val="FBAE40"/>
          </p15:clr>
        </p15:guide>
        <p15:guide id="24" pos="1446">
          <p15:clr>
            <a:srgbClr val="FBAE40"/>
          </p15:clr>
        </p15:guide>
        <p15:guide id="25" pos="2406">
          <p15:clr>
            <a:srgbClr val="FBAE40"/>
          </p15:clr>
        </p15:guide>
        <p15:guide id="26" pos="2274">
          <p15:clr>
            <a:srgbClr val="FBAE40"/>
          </p15:clr>
        </p15:guide>
        <p15:guide id="27" pos="3222">
          <p15:clr>
            <a:srgbClr val="FBAE40"/>
          </p15:clr>
        </p15:guide>
        <p15:guide id="28" pos="5124">
          <p15:clr>
            <a:srgbClr val="FBAE40"/>
          </p15:clr>
        </p15:guide>
        <p15:guide id="29" pos="5256">
          <p15:clr>
            <a:srgbClr val="FBAE40"/>
          </p15:clr>
        </p15:guide>
        <p15:guide id="30" pos="6071">
          <p15:clr>
            <a:srgbClr val="FBAE40"/>
          </p15:clr>
        </p15:guide>
        <p15:guide id="31" pos="6210">
          <p15:clr>
            <a:srgbClr val="FBAE40"/>
          </p15:clr>
        </p15:guide>
        <p15:guide id="32" pos="7020">
          <p15:clr>
            <a:srgbClr val="FBAE40"/>
          </p15:clr>
        </p15:guide>
        <p15:guide id="33" pos="7164">
          <p15:clr>
            <a:srgbClr val="FBAE40"/>
          </p15:clr>
        </p15:guide>
        <p15:guide id="34" orient="horz" pos="3696">
          <p15:clr>
            <a:srgbClr val="FBAE40"/>
          </p15:clr>
        </p15:guide>
        <p15:guide id="35" pos="3348">
          <p15:clr>
            <a:srgbClr val="FBAE40"/>
          </p15:clr>
        </p15:guide>
        <p15:guide id="36" pos="4176">
          <p15:clr>
            <a:srgbClr val="FBAE40"/>
          </p15:clr>
        </p15:guide>
        <p15:guide id="37" pos="4301">
          <p15:clr>
            <a:srgbClr val="FBAE40"/>
          </p15:clr>
        </p15:guide>
        <p15:guide id="38" orient="horz" pos="2835">
          <p15:clr>
            <a:srgbClr val="FBAE40"/>
          </p15:clr>
        </p15:guide>
        <p15:guide id="39" orient="horz" pos="258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V">
    <p:spTree>
      <p:nvGrpSpPr>
        <p:cNvPr id="1" name=""/>
        <p:cNvGrpSpPr/>
        <p:nvPr/>
      </p:nvGrpSpPr>
      <p:grpSpPr>
        <a:xfrm>
          <a:off x="0" y="0"/>
          <a:ext cx="0" cy="0"/>
          <a:chOff x="0" y="0"/>
          <a:chExt cx="0" cy="0"/>
        </a:xfrm>
      </p:grpSpPr>
      <p:sp>
        <p:nvSpPr>
          <p:cNvPr id="8" name="BackgroundPanel">
            <a:extLst>
              <a:ext uri="{FF2B5EF4-FFF2-40B4-BE49-F238E27FC236}">
                <a16:creationId xmlns:a16="http://schemas.microsoft.com/office/drawing/2014/main" id="{528135D9-AA2E-40E5-BE7F-5DA0D2690386}"/>
              </a:ext>
            </a:extLst>
          </p:cNvPr>
          <p:cNvSpPr/>
          <p:nvPr/>
        </p:nvSpPr>
        <p:spPr>
          <a:xfrm>
            <a:off x="8892000" y="1"/>
            <a:ext cx="45468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6" name="Slide Number">
            <a:extLst>
              <a:ext uri="{FF2B5EF4-FFF2-40B4-BE49-F238E27FC236}">
                <a16:creationId xmlns:a16="http://schemas.microsoft.com/office/drawing/2014/main" id="{E69AC5CE-04B4-4110-BBBD-47BF9D0BE5AB}"/>
              </a:ext>
            </a:extLst>
          </p:cNvPr>
          <p:cNvSpPr>
            <a:spLocks noGrp="1"/>
          </p:cNvSpPr>
          <p:nvPr>
            <p:ph type="sldNum" sz="quarter" idx="20"/>
          </p:nvPr>
        </p:nvSpPr>
        <p:spPr/>
        <p:txBody>
          <a:bodyPr/>
          <a:lstStyle>
            <a:lvl1pPr>
              <a:defRPr>
                <a:solidFill>
                  <a:srgbClr val="FFFFFF"/>
                </a:solidFill>
              </a:defRPr>
            </a:lvl1pPr>
          </a:lstStyle>
          <a:p>
            <a:fld id="{D8ADDC3C-4EB0-4059-8B7C-A756E30D0F5F}" type="slidenum">
              <a:rPr lang="de-DE" smtClean="0"/>
              <a:pPr/>
              <a:t>‹Nr.›</a:t>
            </a:fld>
            <a:endParaRPr lang="de-DE" dirty="0"/>
          </a:p>
        </p:txBody>
      </p:sp>
      <p:sp>
        <p:nvSpPr>
          <p:cNvPr id="17" name="Footer">
            <a:extLst>
              <a:ext uri="{FF2B5EF4-FFF2-40B4-BE49-F238E27FC236}">
                <a16:creationId xmlns:a16="http://schemas.microsoft.com/office/drawing/2014/main" id="{B4F4416E-8A9A-4201-92EB-2B02476B2123}"/>
              </a:ext>
            </a:extLst>
          </p:cNvPr>
          <p:cNvSpPr>
            <a:spLocks noGrp="1"/>
          </p:cNvSpPr>
          <p:nvPr>
            <p:ph type="ftr" sz="quarter" idx="21"/>
          </p:nvPr>
        </p:nvSpPr>
        <p:spPr>
          <a:xfrm>
            <a:off x="-1" y="7074000"/>
            <a:ext cx="8589964" cy="180000"/>
          </a:xfrm>
        </p:spPr>
        <p:txBody>
          <a:bodyPr/>
          <a:lstStyle/>
          <a:p>
            <a:r>
              <a:rPr lang="de-DE" dirty="0"/>
              <a:t>Private and </a:t>
            </a:r>
            <a:r>
              <a:rPr lang="de-DE" dirty="0" err="1"/>
              <a:t>Confidential</a:t>
            </a:r>
            <a:endParaRPr lang="de-DE" dirty="0"/>
          </a:p>
        </p:txBody>
      </p:sp>
      <p:cxnSp>
        <p:nvCxnSpPr>
          <p:cNvPr id="18" name="Footer Separator">
            <a:extLst>
              <a:ext uri="{FF2B5EF4-FFF2-40B4-BE49-F238E27FC236}">
                <a16:creationId xmlns:a16="http://schemas.microsoft.com/office/drawing/2014/main" id="{7C780A74-1633-4B44-9EFE-B421EAA872FB}"/>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W Logo">
            <a:extLst>
              <a:ext uri="{FF2B5EF4-FFF2-40B4-BE49-F238E27FC236}">
                <a16:creationId xmlns:a16="http://schemas.microsoft.com/office/drawing/2014/main" id="{117E0EAE-7688-499D-AE73-9A49CA16B90A}"/>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20" name="ContactDetails">
            <a:extLst>
              <a:ext uri="{FF2B5EF4-FFF2-40B4-BE49-F238E27FC236}">
                <a16:creationId xmlns:a16="http://schemas.microsoft.com/office/drawing/2014/main" id="{D2F36320-435E-4CE1-855F-C7E96DD77C9D}"/>
              </a:ext>
            </a:extLst>
          </p:cNvPr>
          <p:cNvSpPr>
            <a:spLocks noGrp="1"/>
          </p:cNvSpPr>
          <p:nvPr>
            <p:ph sz="quarter" idx="18" hasCustomPrompt="1"/>
          </p:nvPr>
        </p:nvSpPr>
        <p:spPr>
          <a:xfrm>
            <a:off x="9201599" y="5940000"/>
            <a:ext cx="3470400" cy="432000"/>
          </a:xfrm>
        </p:spPr>
        <p:txBody>
          <a:bodyPr/>
          <a:lstStyle>
            <a:lvl1pPr>
              <a:spcBef>
                <a:spcPts val="0"/>
              </a:spcBef>
              <a:spcAft>
                <a:spcPts val="0"/>
              </a:spcAft>
              <a:defRPr sz="1400" b="0">
                <a:solidFill>
                  <a:schemeClr val="bg1"/>
                </a:solidFill>
              </a:defRPr>
            </a:lvl1pPr>
            <a:lvl2pPr>
              <a:defRPr sz="1006">
                <a:solidFill>
                  <a:schemeClr val="bg1"/>
                </a:solidFill>
              </a:defRPr>
            </a:lvl2pPr>
            <a:lvl3pPr>
              <a:defRPr sz="1006">
                <a:solidFill>
                  <a:schemeClr val="bg1"/>
                </a:solidFill>
              </a:defRPr>
            </a:lvl3pPr>
            <a:lvl4pPr>
              <a:defRPr sz="1006">
                <a:solidFill>
                  <a:schemeClr val="bg1"/>
                </a:solidFill>
              </a:defRPr>
            </a:lvl4pPr>
            <a:lvl5pPr>
              <a:defRPr sz="1006">
                <a:solidFill>
                  <a:schemeClr val="bg1"/>
                </a:solidFill>
              </a:defRPr>
            </a:lvl5pPr>
          </a:lstStyle>
          <a:p>
            <a:pPr lvl="0"/>
            <a:r>
              <a:rPr lang="de-DE" dirty="0"/>
              <a:t>[Phone </a:t>
            </a:r>
            <a:r>
              <a:rPr lang="de-DE" dirty="0" err="1"/>
              <a:t>Number</a:t>
            </a:r>
            <a:br>
              <a:rPr lang="de-DE" dirty="0"/>
            </a:br>
            <a:r>
              <a:rPr lang="de-DE" dirty="0"/>
              <a:t>Email]</a:t>
            </a:r>
          </a:p>
        </p:txBody>
      </p:sp>
      <p:sp>
        <p:nvSpPr>
          <p:cNvPr id="19" name="JobTitle">
            <a:extLst>
              <a:ext uri="{FF2B5EF4-FFF2-40B4-BE49-F238E27FC236}">
                <a16:creationId xmlns:a16="http://schemas.microsoft.com/office/drawing/2014/main" id="{AC9D004A-001D-42AC-9B8B-0594E5EA155D}"/>
              </a:ext>
            </a:extLst>
          </p:cNvPr>
          <p:cNvSpPr>
            <a:spLocks noGrp="1"/>
          </p:cNvSpPr>
          <p:nvPr>
            <p:ph sz="quarter" idx="17" hasCustomPrompt="1"/>
          </p:nvPr>
        </p:nvSpPr>
        <p:spPr>
          <a:xfrm>
            <a:off x="9201599" y="5400000"/>
            <a:ext cx="3470400" cy="432000"/>
          </a:xfrm>
        </p:spPr>
        <p:txBody>
          <a:bodyPr/>
          <a:lstStyle>
            <a:lvl1pPr>
              <a:spcBef>
                <a:spcPts val="0"/>
              </a:spcBef>
              <a:spcAft>
                <a:spcPts val="0"/>
              </a:spcAft>
              <a:defRPr sz="1400" b="0">
                <a:solidFill>
                  <a:schemeClr val="bg1"/>
                </a:solidFill>
              </a:defRPr>
            </a:lvl1pPr>
            <a:lvl2pPr>
              <a:defRPr sz="1257">
                <a:solidFill>
                  <a:schemeClr val="bg1"/>
                </a:solidFill>
              </a:defRPr>
            </a:lvl2pPr>
            <a:lvl3pPr>
              <a:defRPr sz="1257">
                <a:solidFill>
                  <a:schemeClr val="bg1"/>
                </a:solidFill>
              </a:defRPr>
            </a:lvl3pPr>
            <a:lvl4pPr>
              <a:defRPr sz="1257">
                <a:solidFill>
                  <a:schemeClr val="bg1"/>
                </a:solidFill>
              </a:defRPr>
            </a:lvl4pPr>
            <a:lvl5pPr>
              <a:defRPr sz="1257">
                <a:solidFill>
                  <a:schemeClr val="bg1"/>
                </a:solidFill>
              </a:defRPr>
            </a:lvl5pPr>
          </a:lstStyle>
          <a:p>
            <a:pPr lvl="0"/>
            <a:r>
              <a:rPr lang="de-DE" dirty="0"/>
              <a:t>[Title</a:t>
            </a:r>
            <a:br>
              <a:rPr lang="de-DE" dirty="0"/>
            </a:br>
            <a:r>
              <a:rPr lang="de-DE" dirty="0"/>
              <a:t>Office, Country]</a:t>
            </a:r>
          </a:p>
        </p:txBody>
      </p:sp>
      <p:sp>
        <p:nvSpPr>
          <p:cNvPr id="13" name="Name">
            <a:extLst>
              <a:ext uri="{FF2B5EF4-FFF2-40B4-BE49-F238E27FC236}">
                <a16:creationId xmlns:a16="http://schemas.microsoft.com/office/drawing/2014/main" id="{CAACDEE5-B6EE-4CE3-BCAD-A4D9A2A8FED7}"/>
              </a:ext>
            </a:extLst>
          </p:cNvPr>
          <p:cNvSpPr>
            <a:spLocks noGrp="1"/>
          </p:cNvSpPr>
          <p:nvPr>
            <p:ph sz="quarter" idx="13" hasCustomPrompt="1"/>
          </p:nvPr>
        </p:nvSpPr>
        <p:spPr>
          <a:xfrm>
            <a:off x="9201599" y="4774515"/>
            <a:ext cx="3470400" cy="504000"/>
          </a:xfrm>
        </p:spPr>
        <p:txBody>
          <a:bodyPr/>
          <a:lstStyle>
            <a:lvl1pPr>
              <a:spcBef>
                <a:spcPts val="0"/>
              </a:spcBef>
              <a:spcAft>
                <a:spcPts val="0"/>
              </a:spcAft>
              <a:defRPr sz="1600" b="1">
                <a:solidFill>
                  <a:schemeClr val="bg1"/>
                </a:solidFill>
              </a:defRPr>
            </a:lvl1pPr>
            <a:lvl2pPr>
              <a:defRPr sz="1508">
                <a:solidFill>
                  <a:schemeClr val="bg1"/>
                </a:solidFill>
              </a:defRPr>
            </a:lvl2pPr>
            <a:lvl3pPr>
              <a:defRPr sz="1508">
                <a:solidFill>
                  <a:schemeClr val="bg1"/>
                </a:solidFill>
              </a:defRPr>
            </a:lvl3pPr>
            <a:lvl4pPr>
              <a:defRPr sz="1508">
                <a:solidFill>
                  <a:schemeClr val="bg1"/>
                </a:solidFill>
              </a:defRPr>
            </a:lvl4pPr>
            <a:lvl5pPr>
              <a:defRPr sz="1508">
                <a:solidFill>
                  <a:schemeClr val="bg1"/>
                </a:solidFill>
              </a:defRPr>
            </a:lvl5pPr>
          </a:lstStyle>
          <a:p>
            <a:pPr lvl="0"/>
            <a:r>
              <a:rPr lang="de-DE" dirty="0"/>
              <a:t>[First </a:t>
            </a:r>
            <a:r>
              <a:rPr lang="de-DE" dirty="0" err="1"/>
              <a:t>name</a:t>
            </a:r>
            <a:br>
              <a:rPr lang="de-DE" dirty="0"/>
            </a:br>
            <a:r>
              <a:rPr lang="de-DE" dirty="0" err="1"/>
              <a:t>Surname</a:t>
            </a:r>
            <a:r>
              <a:rPr lang="de-DE" dirty="0"/>
              <a:t>]</a:t>
            </a:r>
          </a:p>
        </p:txBody>
      </p:sp>
      <p:sp>
        <p:nvSpPr>
          <p:cNvPr id="12" name="Picture 1">
            <a:extLst>
              <a:ext uri="{FF2B5EF4-FFF2-40B4-BE49-F238E27FC236}">
                <a16:creationId xmlns:a16="http://schemas.microsoft.com/office/drawing/2014/main" id="{B6B312BD-C600-441A-8CA3-70C8219F7403}"/>
              </a:ext>
            </a:extLst>
          </p:cNvPr>
          <p:cNvSpPr>
            <a:spLocks noGrp="1"/>
          </p:cNvSpPr>
          <p:nvPr>
            <p:ph type="pic" sz="quarter" idx="15"/>
          </p:nvPr>
        </p:nvSpPr>
        <p:spPr>
          <a:xfrm>
            <a:off x="8892000" y="0"/>
            <a:ext cx="4546800" cy="4546800"/>
          </a:xfrm>
        </p:spPr>
        <p:txBody>
          <a:bodyPr/>
          <a:lstStyle/>
          <a:p>
            <a:r>
              <a:rPr lang="de-DE" dirty="0"/>
              <a:t>Bild durch Klicken auf Symbol hinzufügen</a:t>
            </a:r>
          </a:p>
        </p:txBody>
      </p:sp>
      <p:sp>
        <p:nvSpPr>
          <p:cNvPr id="16" name="Content 2">
            <a:extLst>
              <a:ext uri="{FF2B5EF4-FFF2-40B4-BE49-F238E27FC236}">
                <a16:creationId xmlns:a16="http://schemas.microsoft.com/office/drawing/2014/main" id="{E31809CD-189A-4C73-BD86-D3164A76CBD5}"/>
              </a:ext>
            </a:extLst>
          </p:cNvPr>
          <p:cNvSpPr>
            <a:spLocks noGrp="1"/>
          </p:cNvSpPr>
          <p:nvPr>
            <p:ph sz="quarter" idx="16" hasCustomPrompt="1"/>
          </p:nvPr>
        </p:nvSpPr>
        <p:spPr>
          <a:xfrm>
            <a:off x="4842000" y="1998000"/>
            <a:ext cx="3744000" cy="4698076"/>
          </a:xfrm>
        </p:spPr>
        <p:txBody>
          <a:bodyPr/>
          <a:lstStyle>
            <a:lvl1pPr>
              <a:defRPr/>
            </a:lvl1pPr>
          </a:lstStyle>
          <a:p>
            <a:pPr lvl="0"/>
            <a:r>
              <a:rPr lang="de-DE" dirty="0"/>
              <a:t>Click </a:t>
            </a:r>
            <a:r>
              <a:rPr lang="de-DE" dirty="0" err="1"/>
              <a:t>to</a:t>
            </a:r>
            <a:r>
              <a:rPr lang="de-DE" dirty="0"/>
              <a:t> </a:t>
            </a:r>
            <a:r>
              <a:rPr lang="de-DE" dirty="0" err="1"/>
              <a:t>edit</a:t>
            </a:r>
            <a:r>
              <a:rPr lang="de-DE" dirty="0"/>
              <a:t> </a:t>
            </a:r>
            <a:r>
              <a:rPr lang="de-DE" dirty="0" err="1"/>
              <a:t>quotes</a:t>
            </a:r>
            <a:r>
              <a:rPr lang="de-DE" dirty="0"/>
              <a:t>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7999"/>
            <a:ext cx="3744000" cy="4698075"/>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itle">
            <a:extLst>
              <a:ext uri="{FF2B5EF4-FFF2-40B4-BE49-F238E27FC236}">
                <a16:creationId xmlns:a16="http://schemas.microsoft.com/office/drawing/2014/main" id="{870B2E52-323E-4751-9F40-F78381772765}"/>
              </a:ext>
            </a:extLst>
          </p:cNvPr>
          <p:cNvSpPr>
            <a:spLocks noGrp="1"/>
          </p:cNvSpPr>
          <p:nvPr>
            <p:ph type="title" hasCustomPrompt="1"/>
          </p:nvPr>
        </p:nvSpPr>
        <p:spPr>
          <a:xfrm>
            <a:off x="792000" y="630000"/>
            <a:ext cx="7794000" cy="774000"/>
          </a:xfrm>
        </p:spPr>
        <p:txBody>
          <a:bodyPr/>
          <a:lstStyle/>
          <a:p>
            <a:r>
              <a:rPr lang="de-DE" dirty="0"/>
              <a:t>Click </a:t>
            </a:r>
            <a:r>
              <a:rPr lang="de-DE" dirty="0" err="1"/>
              <a:t>to</a:t>
            </a:r>
            <a:r>
              <a:rPr lang="de-DE" dirty="0"/>
              <a:t> </a:t>
            </a:r>
            <a:r>
              <a:rPr lang="de-DE" dirty="0" err="1"/>
              <a:t>add</a:t>
            </a:r>
            <a:r>
              <a:rPr lang="de-DE" dirty="0"/>
              <a:t> title</a:t>
            </a:r>
          </a:p>
        </p:txBody>
      </p:sp>
      <p:sp>
        <p:nvSpPr>
          <p:cNvPr id="15" name="TW Bar">
            <a:extLst>
              <a:ext uri="{FF2B5EF4-FFF2-40B4-BE49-F238E27FC236}">
                <a16:creationId xmlns:a16="http://schemas.microsoft.com/office/drawing/2014/main" id="{1DB0F4DC-50CC-4F59-9135-4669F858449A}"/>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3832729374"/>
      </p:ext>
    </p:extLst>
  </p:cSld>
  <p:clrMapOvr>
    <a:masterClrMapping/>
  </p:clrMapOvr>
  <p:extLst>
    <p:ext uri="{DCECCB84-F9BA-43D5-87BE-67443E8EF086}">
      <p15:sldGuideLst xmlns:p15="http://schemas.microsoft.com/office/powerpoint/2012/main">
        <p15:guide id="9" pos="5795">
          <p15:clr>
            <a:srgbClr val="FBAE40"/>
          </p15:clr>
        </p15:guide>
        <p15:guide id="10" pos="5411">
          <p15:clr>
            <a:srgbClr val="FBAE40"/>
          </p15:clr>
        </p15:guide>
        <p15:guide id="11" pos="2857">
          <p15:clr>
            <a:srgbClr val="FBAE40"/>
          </p15:clr>
        </p15:guide>
        <p15:guide id="12" pos="3051">
          <p15:clr>
            <a:srgbClr val="FBAE40"/>
          </p15:clr>
        </p15:guide>
        <p15:guide id="13" pos="72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s Slide">
    <p:spTree>
      <p:nvGrpSpPr>
        <p:cNvPr id="1" name=""/>
        <p:cNvGrpSpPr/>
        <p:nvPr/>
      </p:nvGrpSpPr>
      <p:grpSpPr>
        <a:xfrm>
          <a:off x="0" y="0"/>
          <a:ext cx="0" cy="0"/>
          <a:chOff x="0" y="0"/>
          <a:chExt cx="0" cy="0"/>
        </a:xfrm>
      </p:grpSpPr>
      <p:pic>
        <p:nvPicPr>
          <p:cNvPr id="19" name="HalfPageImage">
            <a:extLst>
              <a:ext uri="{FF2B5EF4-FFF2-40B4-BE49-F238E27FC236}">
                <a16:creationId xmlns:a16="http://schemas.microsoft.com/office/drawing/2014/main" id="{54DD538B-B827-96E3-A0AE-3DF8BA7ABD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285"/>
          <a:stretch/>
        </p:blipFill>
        <p:spPr>
          <a:xfrm>
            <a:off x="8910000" y="0"/>
            <a:ext cx="4536000" cy="7560000"/>
          </a:xfrm>
          <a:prstGeom prst="rect">
            <a:avLst/>
          </a:prstGeom>
        </p:spPr>
      </p:pic>
      <p:sp>
        <p:nvSpPr>
          <p:cNvPr id="10" name="Slide Number">
            <a:extLst>
              <a:ext uri="{FF2B5EF4-FFF2-40B4-BE49-F238E27FC236}">
                <a16:creationId xmlns:a16="http://schemas.microsoft.com/office/drawing/2014/main" id="{6A0A2339-0032-461E-8F53-98F62253DC62}"/>
              </a:ext>
            </a:extLst>
          </p:cNvPr>
          <p:cNvSpPr>
            <a:spLocks noGrp="1"/>
          </p:cNvSpPr>
          <p:nvPr>
            <p:ph type="sldNum" sz="quarter" idx="11"/>
          </p:nvPr>
        </p:nvSpPr>
        <p:spPr/>
        <p:txBody>
          <a:bodyPr/>
          <a:lstStyle>
            <a:lvl1pPr>
              <a:defRPr>
                <a:solidFill>
                  <a:srgbClr val="FFFFFF"/>
                </a:solidFill>
              </a:defRPr>
            </a:lvl1pPr>
          </a:lstStyle>
          <a:p>
            <a:fld id="{D8ADDC3C-4EB0-4059-8B7C-A756E30D0F5F}" type="slidenum">
              <a:rPr lang="de-DE" smtClean="0"/>
              <a:pPr/>
              <a:t>‹Nr.›</a:t>
            </a:fld>
            <a:endParaRPr lang="de-DE" dirty="0"/>
          </a:p>
        </p:txBody>
      </p:sp>
      <p:sp>
        <p:nvSpPr>
          <p:cNvPr id="2" name="Footer">
            <a:extLst>
              <a:ext uri="{FF2B5EF4-FFF2-40B4-BE49-F238E27FC236}">
                <a16:creationId xmlns:a16="http://schemas.microsoft.com/office/drawing/2014/main" id="{0545255B-8981-409D-AC72-496970444CCB}"/>
              </a:ext>
            </a:extLst>
          </p:cNvPr>
          <p:cNvSpPr>
            <a:spLocks noGrp="1"/>
          </p:cNvSpPr>
          <p:nvPr>
            <p:ph type="ftr" sz="quarter" idx="12"/>
          </p:nvPr>
        </p:nvSpPr>
        <p:spPr>
          <a:xfrm>
            <a:off x="-1" y="7074000"/>
            <a:ext cx="8909997" cy="180000"/>
          </a:xfrm>
        </p:spPr>
        <p:txBody>
          <a:bodyPr/>
          <a:lstStyle/>
          <a:p>
            <a:r>
              <a:rPr lang="de-DE" dirty="0"/>
              <a:t>Private and </a:t>
            </a:r>
            <a:r>
              <a:rPr lang="de-DE" dirty="0" err="1"/>
              <a:t>Confidential</a:t>
            </a:r>
            <a:endParaRPr lang="de-DE" dirty="0"/>
          </a:p>
        </p:txBody>
      </p:sp>
      <p:cxnSp>
        <p:nvCxnSpPr>
          <p:cNvPr id="5" name="Footer Separator">
            <a:extLst>
              <a:ext uri="{FF2B5EF4-FFF2-40B4-BE49-F238E27FC236}">
                <a16:creationId xmlns:a16="http://schemas.microsoft.com/office/drawing/2014/main" id="{263EA031-BA33-4AAF-8609-416F419AC567}"/>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W Logo">
            <a:extLst>
              <a:ext uri="{FF2B5EF4-FFF2-40B4-BE49-F238E27FC236}">
                <a16:creationId xmlns:a16="http://schemas.microsoft.com/office/drawing/2014/main" id="{2CA43C3F-ECF0-4056-BC68-A9BF95A2F4EA}"/>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graphicFrame>
        <p:nvGraphicFramePr>
          <p:cNvPr id="14" name="NewSlide_TOCTable" hidden="1">
            <a:extLst>
              <a:ext uri="{FF2B5EF4-FFF2-40B4-BE49-F238E27FC236}">
                <a16:creationId xmlns:a16="http://schemas.microsoft.com/office/drawing/2014/main" id="{9E1862F0-4A96-4393-BBE3-3E60B094EA1C}"/>
              </a:ext>
            </a:extLst>
          </p:cNvPr>
          <p:cNvGraphicFramePr>
            <a:graphicFrameLocks/>
          </p:cNvGraphicFramePr>
          <p:nvPr>
            <p:extLst>
              <p:ext uri="{D42A27DB-BD31-4B8C-83A1-F6EECF244321}">
                <p14:modId xmlns:p14="http://schemas.microsoft.com/office/powerpoint/2010/main" val="3050325700"/>
              </p:ext>
            </p:extLst>
          </p:nvPr>
        </p:nvGraphicFramePr>
        <p:xfrm>
          <a:off x="800552" y="2002829"/>
          <a:ext cx="7740000" cy="4377600"/>
        </p:xfrm>
        <a:graphic>
          <a:graphicData uri="http://schemas.openxmlformats.org/drawingml/2006/table">
            <a:tbl>
              <a:tblPr bandRow="1">
                <a:tableStyleId>{2D5ABB26-0587-4C30-8999-92F81FD0307C}</a:tableStyleId>
              </a:tblPr>
              <a:tblGrid>
                <a:gridCol w="540000">
                  <a:extLst>
                    <a:ext uri="{9D8B030D-6E8A-4147-A177-3AD203B41FA5}">
                      <a16:colId xmlns:a16="http://schemas.microsoft.com/office/drawing/2014/main" val="623472955"/>
                    </a:ext>
                  </a:extLst>
                </a:gridCol>
                <a:gridCol w="6624000">
                  <a:extLst>
                    <a:ext uri="{9D8B030D-6E8A-4147-A177-3AD203B41FA5}">
                      <a16:colId xmlns:a16="http://schemas.microsoft.com/office/drawing/2014/main" val="3016899469"/>
                    </a:ext>
                  </a:extLst>
                </a:gridCol>
                <a:gridCol w="576000">
                  <a:extLst>
                    <a:ext uri="{9D8B030D-6E8A-4147-A177-3AD203B41FA5}">
                      <a16:colId xmlns:a16="http://schemas.microsoft.com/office/drawing/2014/main" val="4199035927"/>
                    </a:ext>
                  </a:extLst>
                </a:gridCol>
              </a:tblGrid>
              <a:tr h="370840">
                <a:tc>
                  <a:txBody>
                    <a:bodyPr/>
                    <a:lstStyle/>
                    <a:p>
                      <a:pPr algn="l"/>
                      <a:r>
                        <a:rPr lang="en-GB" sz="2400" b="1" baseline="0" dirty="0">
                          <a:solidFill>
                            <a:schemeClr val="tx1"/>
                          </a:solidFill>
                        </a:rPr>
                        <a:t>1</a:t>
                      </a:r>
                      <a:endParaRPr lang="en-GB" sz="2400" b="1" baseline="0" dirty="0">
                        <a:solidFill>
                          <a:schemeClr val="tx1"/>
                        </a:solidFill>
                        <a:latin typeface="Arial" panose="020B0604020202020204" pitchFamily="34" charset="0"/>
                        <a:cs typeface="Arial" panose="020B0604020202020204" pitchFamily="34" charset="0"/>
                      </a:endParaRPr>
                    </a:p>
                  </a:txBody>
                  <a:tcPr marL="0" marR="144000" marT="36000" marB="36000" anchor="ctr">
                    <a:lnL>
                      <a:noFill/>
                    </a:lnL>
                    <a:lnR>
                      <a:noFill/>
                    </a:lnR>
                    <a:lnT>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first item</a:t>
                      </a:r>
                    </a:p>
                  </a:txBody>
                  <a:tcPr marL="72000" marR="72000" marT="36000" marB="36000" anchor="ctr">
                    <a:lnL>
                      <a:noFill/>
                    </a:lnL>
                    <a:lnR>
                      <a:noFill/>
                    </a:lnR>
                    <a:lnT>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9912683"/>
                  </a:ext>
                </a:extLst>
              </a:tr>
              <a:tr h="370840">
                <a:tc>
                  <a:txBody>
                    <a:bodyPr/>
                    <a:lstStyle/>
                    <a:p>
                      <a:pPr algn="l"/>
                      <a:r>
                        <a:rPr lang="en-GB" sz="2400" b="1" baseline="0" dirty="0">
                          <a:solidFill>
                            <a:schemeClr val="tx1"/>
                          </a:solidFill>
                        </a:rPr>
                        <a:t>2</a:t>
                      </a:r>
                      <a:endParaRPr lang="en-GB" sz="2400" b="1" baseline="0" dirty="0">
                        <a:solidFill>
                          <a:schemeClr val="tx1"/>
                        </a:solidFill>
                        <a:latin typeface="Arial" panose="020B0604020202020204" pitchFamily="34" charset="0"/>
                        <a:cs typeface="Arial" panose="020B0604020202020204" pitchFamily="34" charset="0"/>
                      </a:endParaRP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second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5655236"/>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3</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third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243760"/>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4</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fourth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4242470"/>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5</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fifth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5255728"/>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6</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sixth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0849912"/>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7</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seventh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1721349"/>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8</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eighth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232822"/>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9</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ninth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5438890"/>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10</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tenth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7407672"/>
                  </a:ext>
                </a:extLst>
              </a:tr>
            </a:tbl>
          </a:graphicData>
        </a:graphic>
      </p:graphicFrame>
      <p:sp>
        <p:nvSpPr>
          <p:cNvPr id="3" name="Title">
            <a:extLst>
              <a:ext uri="{FF2B5EF4-FFF2-40B4-BE49-F238E27FC236}">
                <a16:creationId xmlns:a16="http://schemas.microsoft.com/office/drawing/2014/main" id="{B9C3E19C-C1E7-44C1-83A9-CCA59E878572}"/>
              </a:ext>
            </a:extLst>
          </p:cNvPr>
          <p:cNvSpPr>
            <a:spLocks noGrp="1"/>
          </p:cNvSpPr>
          <p:nvPr>
            <p:ph type="title" hasCustomPrompt="1"/>
          </p:nvPr>
        </p:nvSpPr>
        <p:spPr>
          <a:xfrm>
            <a:off x="792000" y="630000"/>
            <a:ext cx="7794000" cy="774000"/>
          </a:xfrm>
        </p:spPr>
        <p:txBody>
          <a:bodyPr/>
          <a:lstStyle/>
          <a:p>
            <a:r>
              <a:rPr lang="de-DE" dirty="0"/>
              <a:t>Click </a:t>
            </a:r>
            <a:r>
              <a:rPr lang="de-DE" dirty="0" err="1"/>
              <a:t>to</a:t>
            </a:r>
            <a:r>
              <a:rPr lang="de-DE" dirty="0"/>
              <a:t> </a:t>
            </a:r>
            <a:r>
              <a:rPr lang="de-DE" dirty="0" err="1"/>
              <a:t>add</a:t>
            </a:r>
            <a:r>
              <a:rPr lang="de-DE" dirty="0"/>
              <a:t> title</a:t>
            </a:r>
          </a:p>
        </p:txBody>
      </p:sp>
      <p:sp>
        <p:nvSpPr>
          <p:cNvPr id="12" name="TW Bar">
            <a:extLst>
              <a:ext uri="{FF2B5EF4-FFF2-40B4-BE49-F238E27FC236}">
                <a16:creationId xmlns:a16="http://schemas.microsoft.com/office/drawing/2014/main" id="{12DD06E8-815A-45DF-9ABB-60D279D9529F}"/>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3708335172"/>
      </p:ext>
    </p:extLst>
  </p:cSld>
  <p:clrMapOvr>
    <a:masterClrMapping/>
  </p:clrMapOvr>
  <p:extLst>
    <p:ext uri="{DCECCB84-F9BA-43D5-87BE-67443E8EF086}">
      <p15:sldGuideLst xmlns:p15="http://schemas.microsoft.com/office/powerpoint/2012/main">
        <p15:guide id="1" orient="horz" pos="455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troduction x4 Profiles">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a:xfrm>
            <a:off x="0" y="7074000"/>
            <a:ext cx="8917200" cy="180000"/>
          </a:xfrm>
        </p:spPr>
        <p:txBody>
          <a:bodyPr/>
          <a:lstStyle/>
          <a:p>
            <a:r>
              <a:rPr lang="de-DE" dirty="0"/>
              <a:t>Private and </a:t>
            </a:r>
            <a:r>
              <a:rPr lang="de-DE" dirty="0" err="1"/>
              <a:t>Confidential</a:t>
            </a:r>
            <a:endParaRPr lang="de-DE" dirty="0"/>
          </a:p>
        </p:txBody>
      </p:sp>
      <p:cxnSp>
        <p:nvCxnSpPr>
          <p:cNvPr id="15" name="Footer Separator">
            <a:extLst>
              <a:ext uri="{FF2B5EF4-FFF2-40B4-BE49-F238E27FC236}">
                <a16:creationId xmlns:a16="http://schemas.microsoft.com/office/drawing/2014/main" id="{49FC5BBF-3131-4436-ABBE-E1274616111C}"/>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W Logo">
            <a:extLst>
              <a:ext uri="{FF2B5EF4-FFF2-40B4-BE49-F238E27FC236}">
                <a16:creationId xmlns:a16="http://schemas.microsoft.com/office/drawing/2014/main" id="{F94240FA-260C-419A-87EB-AB49283CAB02}"/>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7" name="ContentMain">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8121600" cy="469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lvl1pPr>
              <a:defRPr/>
            </a:lvl1pPr>
          </a:lstStyle>
          <a:p>
            <a:r>
              <a:rPr lang="de-DE" dirty="0"/>
              <a:t>Click </a:t>
            </a:r>
            <a:r>
              <a:rPr lang="de-DE" dirty="0" err="1"/>
              <a:t>to</a:t>
            </a:r>
            <a:r>
              <a:rPr lang="de-DE" dirty="0"/>
              <a:t> </a:t>
            </a:r>
            <a:r>
              <a:rPr lang="de-DE" dirty="0" err="1"/>
              <a:t>add</a:t>
            </a:r>
            <a:r>
              <a:rPr lang="de-DE" dirty="0"/>
              <a:t> title</a:t>
            </a:r>
          </a:p>
        </p:txBody>
      </p:sp>
      <p:sp>
        <p:nvSpPr>
          <p:cNvPr id="13" name="TW Bar">
            <a:extLst>
              <a:ext uri="{FF2B5EF4-FFF2-40B4-BE49-F238E27FC236}">
                <a16:creationId xmlns:a16="http://schemas.microsoft.com/office/drawing/2014/main" id="{6F88A805-92E9-4C99-811E-D3E8A66F5ED7}"/>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
        <p:nvSpPr>
          <p:cNvPr id="14" name="ColouredBanner4">
            <a:extLst>
              <a:ext uri="{FF2B5EF4-FFF2-40B4-BE49-F238E27FC236}">
                <a16:creationId xmlns:a16="http://schemas.microsoft.com/office/drawing/2014/main" id="{C9212863-6850-4452-AF63-A06C3BE5B1C0}"/>
              </a:ext>
            </a:extLst>
          </p:cNvPr>
          <p:cNvSpPr>
            <a:spLocks noGrp="1"/>
          </p:cNvSpPr>
          <p:nvPr>
            <p:ph type="body" sz="quarter" idx="76"/>
          </p:nvPr>
        </p:nvSpPr>
        <p:spPr>
          <a:xfrm>
            <a:off x="11375999" y="5436000"/>
            <a:ext cx="1296000" cy="360000"/>
          </a:xfrm>
          <a:solidFill>
            <a:srgbClr val="FBDD40"/>
          </a:solidFill>
        </p:spPr>
        <p:txBody>
          <a:bodyPr/>
          <a:lstStyle>
            <a:lvl1pPr>
              <a:spcBef>
                <a:spcPts val="377"/>
              </a:spcBef>
              <a:spcAft>
                <a:spcPts val="1131"/>
              </a:spcAft>
              <a:defRPr sz="754">
                <a:solidFill>
                  <a:srgbClr val="FBDD4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21" name="ColouredBanner3">
            <a:extLst>
              <a:ext uri="{FF2B5EF4-FFF2-40B4-BE49-F238E27FC236}">
                <a16:creationId xmlns:a16="http://schemas.microsoft.com/office/drawing/2014/main" id="{C926BABE-3861-4D40-A905-A6F19B4B4452}"/>
              </a:ext>
            </a:extLst>
          </p:cNvPr>
          <p:cNvSpPr>
            <a:spLocks noGrp="1"/>
          </p:cNvSpPr>
          <p:nvPr>
            <p:ph type="body" sz="quarter" idx="77"/>
          </p:nvPr>
        </p:nvSpPr>
        <p:spPr>
          <a:xfrm>
            <a:off x="9863999" y="5436000"/>
            <a:ext cx="1296000" cy="360000"/>
          </a:xfrm>
          <a:solidFill>
            <a:srgbClr val="BBC7D6"/>
          </a:solidFill>
        </p:spPr>
        <p:txBody>
          <a:bodyPr/>
          <a:lstStyle>
            <a:lvl1pPr>
              <a:spcBef>
                <a:spcPts val="377"/>
              </a:spcBef>
              <a:spcAft>
                <a:spcPts val="1131"/>
              </a:spcAft>
              <a:defRPr sz="754">
                <a:solidFill>
                  <a:srgbClr val="BBC7D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22" name="ColouredBanner2">
            <a:extLst>
              <a:ext uri="{FF2B5EF4-FFF2-40B4-BE49-F238E27FC236}">
                <a16:creationId xmlns:a16="http://schemas.microsoft.com/office/drawing/2014/main" id="{13E6F0EE-B116-4C49-BECA-4413BC0336C3}"/>
              </a:ext>
            </a:extLst>
          </p:cNvPr>
          <p:cNvSpPr>
            <a:spLocks noGrp="1"/>
          </p:cNvSpPr>
          <p:nvPr>
            <p:ph type="body" sz="quarter" idx="68"/>
          </p:nvPr>
        </p:nvSpPr>
        <p:spPr>
          <a:xfrm>
            <a:off x="11375999" y="2934000"/>
            <a:ext cx="1296000" cy="360000"/>
          </a:xfrm>
          <a:solidFill>
            <a:schemeClr val="accent1">
              <a:lumMod val="100000"/>
            </a:schemeClr>
          </a:solidFill>
        </p:spPr>
        <p:txBody>
          <a:bodyPr/>
          <a:lstStyle>
            <a:lvl1pPr>
              <a:spcBef>
                <a:spcPts val="377"/>
              </a:spcBef>
              <a:spcAft>
                <a:spcPts val="1131"/>
              </a:spcAft>
              <a:defRPr sz="754">
                <a:solidFill>
                  <a:schemeClr val="accent1">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23" name="ColouredBanner1">
            <a:extLst>
              <a:ext uri="{FF2B5EF4-FFF2-40B4-BE49-F238E27FC236}">
                <a16:creationId xmlns:a16="http://schemas.microsoft.com/office/drawing/2014/main" id="{1D9E2471-3AE2-4806-B079-5F40B39CC4F0}"/>
              </a:ext>
            </a:extLst>
          </p:cNvPr>
          <p:cNvSpPr>
            <a:spLocks noGrp="1"/>
          </p:cNvSpPr>
          <p:nvPr>
            <p:ph type="body" sz="quarter" idx="69"/>
          </p:nvPr>
        </p:nvSpPr>
        <p:spPr>
          <a:xfrm>
            <a:off x="9863999" y="2934000"/>
            <a:ext cx="1296000" cy="360000"/>
          </a:xfrm>
          <a:solidFill>
            <a:schemeClr val="accent3">
              <a:lumMod val="100000"/>
            </a:schemeClr>
          </a:solidFill>
          <a:ln>
            <a:solidFill>
              <a:schemeClr val="accent3"/>
            </a:solidFill>
          </a:ln>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de-DE" dirty="0"/>
              <a:t>Mastertextformat bearbeiten</a:t>
            </a:r>
          </a:p>
        </p:txBody>
      </p:sp>
      <p:sp>
        <p:nvSpPr>
          <p:cNvPr id="24" name="ContactInfo 4">
            <a:extLst>
              <a:ext uri="{FF2B5EF4-FFF2-40B4-BE49-F238E27FC236}">
                <a16:creationId xmlns:a16="http://schemas.microsoft.com/office/drawing/2014/main" id="{01A4195C-3B08-4429-9050-4AFEC3C71BAE}"/>
              </a:ext>
            </a:extLst>
          </p:cNvPr>
          <p:cNvSpPr>
            <a:spLocks noGrp="1"/>
          </p:cNvSpPr>
          <p:nvPr>
            <p:ph type="body" sz="quarter" idx="101" hasCustomPrompt="1"/>
          </p:nvPr>
        </p:nvSpPr>
        <p:spPr>
          <a:xfrm>
            <a:off x="11375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26" name="NameInfo 4">
            <a:extLst>
              <a:ext uri="{FF2B5EF4-FFF2-40B4-BE49-F238E27FC236}">
                <a16:creationId xmlns:a16="http://schemas.microsoft.com/office/drawing/2014/main" id="{9EDC3C3B-F139-493D-8C48-79B6BED37F3C}"/>
              </a:ext>
            </a:extLst>
          </p:cNvPr>
          <p:cNvSpPr>
            <a:spLocks noGrp="1"/>
          </p:cNvSpPr>
          <p:nvPr>
            <p:ph type="body" sz="quarter" idx="102" hasCustomPrompt="1"/>
          </p:nvPr>
        </p:nvSpPr>
        <p:spPr>
          <a:xfrm>
            <a:off x="11375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25" name="Picture 4">
            <a:extLst>
              <a:ext uri="{FF2B5EF4-FFF2-40B4-BE49-F238E27FC236}">
                <a16:creationId xmlns:a16="http://schemas.microsoft.com/office/drawing/2014/main" id="{E89CB08F-71A0-4C3D-8136-A68ADF56375C}"/>
              </a:ext>
            </a:extLst>
          </p:cNvPr>
          <p:cNvSpPr>
            <a:spLocks noGrp="1"/>
          </p:cNvSpPr>
          <p:nvPr>
            <p:ph type="pic" sz="quarter" idx="37"/>
          </p:nvPr>
        </p:nvSpPr>
        <p:spPr>
          <a:xfrm>
            <a:off x="11376000" y="4500000"/>
            <a:ext cx="1296000" cy="1296000"/>
          </a:xfrm>
        </p:spPr>
        <p:txBody>
          <a:bodyPr/>
          <a:lstStyle/>
          <a:p>
            <a:r>
              <a:rPr lang="de-DE" dirty="0"/>
              <a:t>Bild durch Klicken auf Symbol hinzufügen</a:t>
            </a:r>
          </a:p>
        </p:txBody>
      </p:sp>
      <p:sp>
        <p:nvSpPr>
          <p:cNvPr id="27" name="ContactInfo 3">
            <a:extLst>
              <a:ext uri="{FF2B5EF4-FFF2-40B4-BE49-F238E27FC236}">
                <a16:creationId xmlns:a16="http://schemas.microsoft.com/office/drawing/2014/main" id="{AD0478AC-9907-4F3A-9900-D931A0FB4541}"/>
              </a:ext>
            </a:extLst>
          </p:cNvPr>
          <p:cNvSpPr>
            <a:spLocks noGrp="1"/>
          </p:cNvSpPr>
          <p:nvPr>
            <p:ph type="body" sz="quarter" idx="103" hasCustomPrompt="1"/>
          </p:nvPr>
        </p:nvSpPr>
        <p:spPr>
          <a:xfrm>
            <a:off x="9863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28" name="NameInfo 3">
            <a:extLst>
              <a:ext uri="{FF2B5EF4-FFF2-40B4-BE49-F238E27FC236}">
                <a16:creationId xmlns:a16="http://schemas.microsoft.com/office/drawing/2014/main" id="{071FC7DE-1B91-48B8-A0DF-465C96D77572}"/>
              </a:ext>
            </a:extLst>
          </p:cNvPr>
          <p:cNvSpPr>
            <a:spLocks noGrp="1"/>
          </p:cNvSpPr>
          <p:nvPr>
            <p:ph type="body" sz="quarter" idx="104" hasCustomPrompt="1"/>
          </p:nvPr>
        </p:nvSpPr>
        <p:spPr>
          <a:xfrm>
            <a:off x="9863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29" name="Picture 3">
            <a:extLst>
              <a:ext uri="{FF2B5EF4-FFF2-40B4-BE49-F238E27FC236}">
                <a16:creationId xmlns:a16="http://schemas.microsoft.com/office/drawing/2014/main" id="{9F38FFD6-9DEA-4777-A567-A15E39F968BD}"/>
              </a:ext>
            </a:extLst>
          </p:cNvPr>
          <p:cNvSpPr>
            <a:spLocks noGrp="1"/>
          </p:cNvSpPr>
          <p:nvPr>
            <p:ph type="pic" sz="quarter" idx="36"/>
          </p:nvPr>
        </p:nvSpPr>
        <p:spPr>
          <a:xfrm>
            <a:off x="9864000" y="4500000"/>
            <a:ext cx="1296000" cy="1296000"/>
          </a:xfrm>
        </p:spPr>
        <p:txBody>
          <a:bodyPr/>
          <a:lstStyle/>
          <a:p>
            <a:r>
              <a:rPr lang="de-DE" dirty="0"/>
              <a:t>Bild durch Klicken auf Symbol hinzufügen</a:t>
            </a:r>
          </a:p>
        </p:txBody>
      </p:sp>
      <p:sp>
        <p:nvSpPr>
          <p:cNvPr id="31" name="ContactInfo 2">
            <a:extLst>
              <a:ext uri="{FF2B5EF4-FFF2-40B4-BE49-F238E27FC236}">
                <a16:creationId xmlns:a16="http://schemas.microsoft.com/office/drawing/2014/main" id="{44B3A3E4-91D3-473D-9AD0-B87CE3DDDAF7}"/>
              </a:ext>
            </a:extLst>
          </p:cNvPr>
          <p:cNvSpPr>
            <a:spLocks noGrp="1"/>
          </p:cNvSpPr>
          <p:nvPr>
            <p:ph type="body" sz="quarter" idx="99" hasCustomPrompt="1"/>
          </p:nvPr>
        </p:nvSpPr>
        <p:spPr>
          <a:xfrm>
            <a:off x="11376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32" name="NameInfo 2">
            <a:extLst>
              <a:ext uri="{FF2B5EF4-FFF2-40B4-BE49-F238E27FC236}">
                <a16:creationId xmlns:a16="http://schemas.microsoft.com/office/drawing/2014/main" id="{F2C0A47E-3C8F-4B01-8F27-703B371D1E7F}"/>
              </a:ext>
            </a:extLst>
          </p:cNvPr>
          <p:cNvSpPr>
            <a:spLocks noGrp="1"/>
          </p:cNvSpPr>
          <p:nvPr>
            <p:ph type="body" sz="quarter" idx="100" hasCustomPrompt="1"/>
          </p:nvPr>
        </p:nvSpPr>
        <p:spPr>
          <a:xfrm>
            <a:off x="11376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30" name="Picture 2">
            <a:extLst>
              <a:ext uri="{FF2B5EF4-FFF2-40B4-BE49-F238E27FC236}">
                <a16:creationId xmlns:a16="http://schemas.microsoft.com/office/drawing/2014/main" id="{2EC42D91-A47F-4F19-81BA-8B811224CF43}"/>
              </a:ext>
            </a:extLst>
          </p:cNvPr>
          <p:cNvSpPr>
            <a:spLocks noGrp="1"/>
          </p:cNvSpPr>
          <p:nvPr>
            <p:ph type="pic" sz="quarter" idx="21"/>
          </p:nvPr>
        </p:nvSpPr>
        <p:spPr>
          <a:xfrm>
            <a:off x="11376000" y="1998000"/>
            <a:ext cx="1296000" cy="1296000"/>
          </a:xfrm>
        </p:spPr>
        <p:txBody>
          <a:bodyPr/>
          <a:lstStyle/>
          <a:p>
            <a:r>
              <a:rPr lang="de-DE" dirty="0"/>
              <a:t>Bild durch Klicken auf Symbol hinzufügen</a:t>
            </a:r>
          </a:p>
        </p:txBody>
      </p:sp>
      <p:sp>
        <p:nvSpPr>
          <p:cNvPr id="34" name="ContactInfo 1">
            <a:extLst>
              <a:ext uri="{FF2B5EF4-FFF2-40B4-BE49-F238E27FC236}">
                <a16:creationId xmlns:a16="http://schemas.microsoft.com/office/drawing/2014/main" id="{068282B5-2A42-4675-AB1A-F4CD42CA03C4}"/>
              </a:ext>
            </a:extLst>
          </p:cNvPr>
          <p:cNvSpPr>
            <a:spLocks noGrp="1"/>
          </p:cNvSpPr>
          <p:nvPr>
            <p:ph type="body" sz="quarter" idx="97" hasCustomPrompt="1"/>
          </p:nvPr>
        </p:nvSpPr>
        <p:spPr>
          <a:xfrm>
            <a:off x="9864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de-DE" dirty="0"/>
              <a:t>[Title, Location</a:t>
            </a:r>
            <a:br>
              <a:rPr lang="de-DE" dirty="0"/>
            </a:br>
            <a:r>
              <a:rPr lang="de-DE" dirty="0"/>
              <a:t>Phone </a:t>
            </a:r>
            <a:r>
              <a:rPr lang="de-DE" dirty="0" err="1"/>
              <a:t>Number</a:t>
            </a:r>
            <a:br>
              <a:rPr lang="de-DE" dirty="0"/>
            </a:br>
            <a:r>
              <a:rPr lang="de-DE" dirty="0"/>
              <a:t>Email]</a:t>
            </a:r>
          </a:p>
        </p:txBody>
      </p:sp>
      <p:sp>
        <p:nvSpPr>
          <p:cNvPr id="35" name="NameInfo 1">
            <a:extLst>
              <a:ext uri="{FF2B5EF4-FFF2-40B4-BE49-F238E27FC236}">
                <a16:creationId xmlns:a16="http://schemas.microsoft.com/office/drawing/2014/main" id="{94D9856C-1C23-4ECC-AC12-1731BD0BB00E}"/>
              </a:ext>
            </a:extLst>
          </p:cNvPr>
          <p:cNvSpPr>
            <a:spLocks noGrp="1"/>
          </p:cNvSpPr>
          <p:nvPr>
            <p:ph type="body" sz="quarter" idx="98" hasCustomPrompt="1"/>
          </p:nvPr>
        </p:nvSpPr>
        <p:spPr>
          <a:xfrm>
            <a:off x="9864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de-DE" dirty="0"/>
              <a:t>[Name, </a:t>
            </a:r>
          </a:p>
          <a:p>
            <a:pPr lvl="0"/>
            <a:r>
              <a:rPr lang="de-DE" dirty="0" err="1"/>
              <a:t>Qualifications</a:t>
            </a:r>
            <a:endParaRPr lang="de-DE" dirty="0"/>
          </a:p>
        </p:txBody>
      </p:sp>
      <p:sp>
        <p:nvSpPr>
          <p:cNvPr id="33" name="Picture 1">
            <a:extLst>
              <a:ext uri="{FF2B5EF4-FFF2-40B4-BE49-F238E27FC236}">
                <a16:creationId xmlns:a16="http://schemas.microsoft.com/office/drawing/2014/main" id="{3D96F7E2-24D7-4250-B66A-2BB2145CE6BD}"/>
              </a:ext>
            </a:extLst>
          </p:cNvPr>
          <p:cNvSpPr>
            <a:spLocks noGrp="1"/>
          </p:cNvSpPr>
          <p:nvPr>
            <p:ph type="pic" sz="quarter" idx="20"/>
          </p:nvPr>
        </p:nvSpPr>
        <p:spPr>
          <a:xfrm>
            <a:off x="9864000" y="1998000"/>
            <a:ext cx="1296000" cy="1296000"/>
          </a:xfrm>
        </p:spPr>
        <p:txBody>
          <a:bodyPr/>
          <a:lstStyle/>
          <a:p>
            <a:r>
              <a:rPr lang="de-DE" dirty="0"/>
              <a:t>Bild durch Klicken auf Symbol hinzufügen</a:t>
            </a:r>
          </a:p>
        </p:txBody>
      </p:sp>
    </p:spTree>
    <p:extLst>
      <p:ext uri="{BB962C8B-B14F-4D97-AF65-F5344CB8AC3E}">
        <p14:creationId xmlns:p14="http://schemas.microsoft.com/office/powerpoint/2010/main" val="3085837226"/>
      </p:ext>
    </p:extLst>
  </p:cSld>
  <p:clrMapOvr>
    <a:masterClrMapping/>
  </p:clrMapOvr>
  <p:extLst>
    <p:ext uri="{DCECCB84-F9BA-43D5-87BE-67443E8EF086}">
      <p15:sldGuideLst xmlns:p15="http://schemas.microsoft.com/office/powerpoint/2012/main">
        <p15:guide id="1" pos="5614">
          <p15:clr>
            <a:srgbClr val="FBAE40"/>
          </p15:clr>
        </p15:guide>
        <p15:guide id="2" pos="698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ivider - Opt 1">
    <p:bg>
      <p:bgPr>
        <a:solidFill>
          <a:schemeClr val="bg1"/>
        </a:solidFill>
        <a:effectLst/>
      </p:bgPr>
    </p:bg>
    <p:spTree>
      <p:nvGrpSpPr>
        <p:cNvPr id="1" name=""/>
        <p:cNvGrpSpPr/>
        <p:nvPr/>
      </p:nvGrpSpPr>
      <p:grpSpPr>
        <a:xfrm>
          <a:off x="0" y="0"/>
          <a:ext cx="0" cy="0"/>
          <a:chOff x="0" y="0"/>
          <a:chExt cx="0" cy="0"/>
        </a:xfrm>
      </p:grpSpPr>
      <p:pic>
        <p:nvPicPr>
          <p:cNvPr id="14" name="FullPageImage">
            <a:extLst>
              <a:ext uri="{FF2B5EF4-FFF2-40B4-BE49-F238E27FC236}">
                <a16:creationId xmlns:a16="http://schemas.microsoft.com/office/drawing/2014/main" id="{DBAABE3E-08DF-7826-4AB8-5516B8E7C8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59" b="2759"/>
          <a:stretch/>
        </p:blipFill>
        <p:spPr>
          <a:xfrm>
            <a:off x="0" y="0"/>
            <a:ext cx="13442400" cy="7560002"/>
          </a:xfrm>
          <a:prstGeom prst="rect">
            <a:avLst/>
          </a:prstGeom>
        </p:spPr>
      </p:pic>
      <p:sp>
        <p:nvSpPr>
          <p:cNvPr id="8" name="TintCover">
            <a:extLst>
              <a:ext uri="{FF2B5EF4-FFF2-40B4-BE49-F238E27FC236}">
                <a16:creationId xmlns:a16="http://schemas.microsoft.com/office/drawing/2014/main" id="{0559DDB1-3E42-41EB-A312-A876E11AA378}"/>
              </a:ext>
            </a:extLst>
          </p:cNvPr>
          <p:cNvSpPr/>
          <p:nvPr/>
        </p:nvSpPr>
        <p:spPr>
          <a:xfrm>
            <a:off x="-1" y="0"/>
            <a:ext cx="11038115" cy="7559674"/>
          </a:xfrm>
          <a:prstGeom prst="rect">
            <a:avLst/>
          </a:prstGeom>
          <a:gradFill flip="none" rotWithShape="1">
            <a:gsLst>
              <a:gs pos="20000">
                <a:schemeClr val="accent1"/>
              </a:gs>
              <a:gs pos="86000">
                <a:schemeClr val="accent1">
                  <a:alpha val="0"/>
                  <a:lumMod val="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10" name="TW Logo">
            <a:extLst>
              <a:ext uri="{FF2B5EF4-FFF2-40B4-BE49-F238E27FC236}">
                <a16:creationId xmlns:a16="http://schemas.microsoft.com/office/drawing/2014/main" id="{6D2BD618-A4CF-44AB-B3E0-A7398145BF64}"/>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hasCustomPrompt="1"/>
          </p:nvPr>
        </p:nvSpPr>
        <p:spPr>
          <a:xfrm>
            <a:off x="1890000" y="4068000"/>
            <a:ext cx="7738188" cy="288000"/>
          </a:xfrm>
        </p:spPr>
        <p:txBody>
          <a:bodyPr anchor="t" anchorCtr="0"/>
          <a:lstStyle>
            <a:lvl1pPr marL="0" indent="0" algn="l">
              <a:spcBef>
                <a:spcPts val="0"/>
              </a:spcBef>
              <a:buNone/>
              <a:defRPr sz="2000" b="0">
                <a:solidFill>
                  <a:schemeClr val="bg1"/>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Click </a:t>
            </a:r>
            <a:r>
              <a:rPr lang="de-DE" dirty="0" err="1"/>
              <a:t>to</a:t>
            </a:r>
            <a:r>
              <a:rPr lang="de-DE" dirty="0"/>
              <a:t> </a:t>
            </a:r>
            <a:r>
              <a:rPr lang="de-DE" dirty="0" err="1"/>
              <a:t>edit</a:t>
            </a:r>
            <a:r>
              <a:rPr lang="de-DE" dirty="0"/>
              <a:t> </a:t>
            </a:r>
            <a:r>
              <a:rPr lang="de-DE" dirty="0" err="1"/>
              <a:t>divider</a:t>
            </a:r>
            <a:r>
              <a:rPr lang="de-DE" dirty="0"/>
              <a:t> </a:t>
            </a:r>
            <a:r>
              <a:rPr lang="de-DE" dirty="0" err="1"/>
              <a:t>subtitle</a:t>
            </a:r>
            <a:endParaRPr lang="de-DE" dirty="0"/>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1890000" y="2880000"/>
            <a:ext cx="7738188" cy="1008000"/>
          </a:xfrm>
        </p:spPr>
        <p:txBody>
          <a:bodyPr anchor="ctr"/>
          <a:lstStyle>
            <a:lvl1pPr algn="l">
              <a:defRPr sz="3200">
                <a:solidFill>
                  <a:schemeClr val="bg1"/>
                </a:solidFill>
              </a:defRPr>
            </a:lvl1pPr>
          </a:lstStyle>
          <a:p>
            <a:r>
              <a:rPr lang="de-DE" dirty="0"/>
              <a:t>Click </a:t>
            </a:r>
            <a:r>
              <a:rPr lang="de-DE" dirty="0" err="1"/>
              <a:t>to</a:t>
            </a:r>
            <a:r>
              <a:rPr lang="de-DE" dirty="0"/>
              <a:t> </a:t>
            </a:r>
            <a:r>
              <a:rPr lang="de-DE" dirty="0" err="1"/>
              <a:t>edit</a:t>
            </a:r>
            <a:r>
              <a:rPr lang="de-DE" dirty="0"/>
              <a:t> </a:t>
            </a:r>
            <a:r>
              <a:rPr lang="de-DE" dirty="0" err="1"/>
              <a:t>divider</a:t>
            </a:r>
            <a:r>
              <a:rPr lang="de-DE" dirty="0"/>
              <a:t> title</a:t>
            </a:r>
          </a:p>
        </p:txBody>
      </p:sp>
      <p:sp>
        <p:nvSpPr>
          <p:cNvPr id="9" name="TWBar">
            <a:extLst>
              <a:ext uri="{FF2B5EF4-FFF2-40B4-BE49-F238E27FC236}">
                <a16:creationId xmlns:a16="http://schemas.microsoft.com/office/drawing/2014/main" id="{0AE8CE7F-A93B-49AC-97FA-4FC3C8FF4295}"/>
              </a:ext>
            </a:extLst>
          </p:cNvPr>
          <p:cNvSpPr/>
          <p:nvPr/>
        </p:nvSpPr>
        <p:spPr>
          <a:xfrm>
            <a:off x="1583999" y="2880000"/>
            <a:ext cx="68400" cy="10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5" name="DividerSectionNo">
            <a:extLst>
              <a:ext uri="{FF2B5EF4-FFF2-40B4-BE49-F238E27FC236}">
                <a16:creationId xmlns:a16="http://schemas.microsoft.com/office/drawing/2014/main" id="{C31001A0-78BA-4D4C-9BCD-25D9688ED067}"/>
              </a:ext>
            </a:extLst>
          </p:cNvPr>
          <p:cNvSpPr>
            <a:spLocks noGrp="1"/>
          </p:cNvSpPr>
          <p:nvPr>
            <p:ph type="body" sz="quarter" idx="11" hasCustomPrompt="1"/>
          </p:nvPr>
        </p:nvSpPr>
        <p:spPr>
          <a:xfrm>
            <a:off x="180000" y="2880000"/>
            <a:ext cx="1224000" cy="1008000"/>
          </a:xfrm>
        </p:spPr>
        <p:txBody>
          <a:bodyPr anchor="ctr" anchorCtr="0"/>
          <a:lstStyle>
            <a:lvl1pPr algn="r">
              <a:defRPr sz="5400" b="0">
                <a:solidFill>
                  <a:schemeClr val="accent3"/>
                </a:solidFill>
                <a:latin typeface="Arial" panose="020B0604020202020204" pitchFamily="34" charset="0"/>
                <a:cs typeface="Arial" panose="020B0604020202020204" pitchFamily="34" charset="0"/>
              </a:defRPr>
            </a:lvl1pPr>
            <a:lvl2pPr algn="r">
              <a:defRPr sz="6285">
                <a:solidFill>
                  <a:schemeClr val="accent3"/>
                </a:solidFill>
                <a:latin typeface="Arial" panose="020B0604020202020204" pitchFamily="34" charset="0"/>
                <a:cs typeface="Arial" panose="020B0604020202020204" pitchFamily="34" charset="0"/>
              </a:defRPr>
            </a:lvl2pPr>
            <a:lvl3pPr algn="r">
              <a:defRPr sz="6285" b="0">
                <a:solidFill>
                  <a:schemeClr val="accent3"/>
                </a:solidFill>
                <a:latin typeface="Arial" panose="020B0604020202020204" pitchFamily="34" charset="0"/>
                <a:cs typeface="Arial" panose="020B0604020202020204" pitchFamily="34" charset="0"/>
              </a:defRPr>
            </a:lvl3pPr>
            <a:lvl4pPr algn="r">
              <a:defRPr sz="6285" b="0">
                <a:solidFill>
                  <a:schemeClr val="accent3"/>
                </a:solidFill>
                <a:latin typeface="Arial" panose="020B0604020202020204" pitchFamily="34" charset="0"/>
                <a:cs typeface="Arial" panose="020B0604020202020204" pitchFamily="34" charset="0"/>
              </a:defRPr>
            </a:lvl4pPr>
            <a:lvl5pPr algn="r">
              <a:defRPr sz="6285" b="0">
                <a:solidFill>
                  <a:schemeClr val="accent3"/>
                </a:solidFill>
                <a:latin typeface="Arial" panose="020B0604020202020204" pitchFamily="34" charset="0"/>
                <a:cs typeface="Arial" panose="020B0604020202020204" pitchFamily="34" charset="0"/>
              </a:defRPr>
            </a:lvl5pPr>
          </a:lstStyle>
          <a:p>
            <a:pPr lvl="0"/>
            <a:r>
              <a:rPr lang="de-DE" dirty="0"/>
              <a:t>##</a:t>
            </a:r>
          </a:p>
        </p:txBody>
      </p:sp>
    </p:spTree>
    <p:extLst>
      <p:ext uri="{BB962C8B-B14F-4D97-AF65-F5344CB8AC3E}">
        <p14:creationId xmlns:p14="http://schemas.microsoft.com/office/powerpoint/2010/main" val="2736459063"/>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ivider - Opt 2">
    <p:spTree>
      <p:nvGrpSpPr>
        <p:cNvPr id="1" name=""/>
        <p:cNvGrpSpPr/>
        <p:nvPr/>
      </p:nvGrpSpPr>
      <p:grpSpPr>
        <a:xfrm>
          <a:off x="0" y="0"/>
          <a:ext cx="0" cy="0"/>
          <a:chOff x="0" y="0"/>
          <a:chExt cx="0" cy="0"/>
        </a:xfrm>
      </p:grpSpPr>
      <p:pic>
        <p:nvPicPr>
          <p:cNvPr id="17" name="HalfPageImage">
            <a:extLst>
              <a:ext uri="{FF2B5EF4-FFF2-40B4-BE49-F238E27FC236}">
                <a16:creationId xmlns:a16="http://schemas.microsoft.com/office/drawing/2014/main" id="{742DCFB4-F424-ADA4-3B58-98E8AC9549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285"/>
          <a:stretch/>
        </p:blipFill>
        <p:spPr>
          <a:xfrm>
            <a:off x="0" y="0"/>
            <a:ext cx="4536000" cy="7560000"/>
          </a:xfrm>
          <a:prstGeom prst="rect">
            <a:avLst/>
          </a:prstGeom>
        </p:spPr>
      </p:pic>
      <p:sp>
        <p:nvSpPr>
          <p:cNvPr id="3" name="SubTitle">
            <a:extLst>
              <a:ext uri="{FF2B5EF4-FFF2-40B4-BE49-F238E27FC236}">
                <a16:creationId xmlns:a16="http://schemas.microsoft.com/office/drawing/2014/main" id="{7CF52CD7-3A91-4D14-B016-07C3D49844E8}"/>
              </a:ext>
            </a:extLst>
          </p:cNvPr>
          <p:cNvSpPr>
            <a:spLocks noGrp="1"/>
          </p:cNvSpPr>
          <p:nvPr>
            <p:ph type="subTitle" idx="1" hasCustomPrompt="1"/>
          </p:nvPr>
        </p:nvSpPr>
        <p:spPr>
          <a:xfrm>
            <a:off x="5853600" y="4068000"/>
            <a:ext cx="6825226" cy="324000"/>
          </a:xfrm>
        </p:spPr>
        <p:txBody>
          <a:bodyPr anchor="t" anchorCtr="0"/>
          <a:lstStyle>
            <a:lvl1pPr marL="0" indent="0" algn="l">
              <a:spcBef>
                <a:spcPts val="0"/>
              </a:spcBef>
              <a:buNone/>
              <a:defRPr sz="2000" b="0"/>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Click </a:t>
            </a:r>
            <a:r>
              <a:rPr lang="de-DE" dirty="0" err="1"/>
              <a:t>to</a:t>
            </a:r>
            <a:r>
              <a:rPr lang="de-DE" dirty="0"/>
              <a:t> </a:t>
            </a:r>
            <a:r>
              <a:rPr lang="de-DE" dirty="0" err="1"/>
              <a:t>edit</a:t>
            </a:r>
            <a:r>
              <a:rPr lang="de-DE" dirty="0"/>
              <a:t> </a:t>
            </a:r>
            <a:r>
              <a:rPr lang="de-DE" dirty="0" err="1"/>
              <a:t>divider</a:t>
            </a:r>
            <a:r>
              <a:rPr lang="de-DE" dirty="0"/>
              <a:t> </a:t>
            </a:r>
            <a:r>
              <a:rPr lang="de-DE" dirty="0" err="1"/>
              <a:t>subtitle</a:t>
            </a:r>
            <a:endParaRPr lang="de-DE" dirty="0"/>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a:xfrm>
            <a:off x="5853600" y="2880000"/>
            <a:ext cx="6825226" cy="1008000"/>
          </a:xfrm>
        </p:spPr>
        <p:txBody>
          <a:bodyPr anchor="ctr"/>
          <a:lstStyle>
            <a:lvl1pPr algn="l">
              <a:lnSpc>
                <a:spcPct val="100000"/>
              </a:lnSpc>
              <a:defRPr sz="3200"/>
            </a:lvl1pPr>
          </a:lstStyle>
          <a:p>
            <a:r>
              <a:rPr lang="de-DE" dirty="0"/>
              <a:t>Click </a:t>
            </a:r>
            <a:r>
              <a:rPr lang="de-DE" dirty="0" err="1"/>
              <a:t>to</a:t>
            </a:r>
            <a:r>
              <a:rPr lang="de-DE" dirty="0"/>
              <a:t> </a:t>
            </a:r>
            <a:r>
              <a:rPr lang="de-DE" dirty="0" err="1"/>
              <a:t>edit</a:t>
            </a:r>
            <a:r>
              <a:rPr lang="de-DE" dirty="0"/>
              <a:t> </a:t>
            </a:r>
            <a:r>
              <a:rPr lang="de-DE" dirty="0" err="1"/>
              <a:t>divider</a:t>
            </a:r>
            <a:r>
              <a:rPr lang="de-DE" dirty="0"/>
              <a:t> title</a:t>
            </a:r>
          </a:p>
        </p:txBody>
      </p:sp>
      <p:sp>
        <p:nvSpPr>
          <p:cNvPr id="9" name="TWBar">
            <a:extLst>
              <a:ext uri="{FF2B5EF4-FFF2-40B4-BE49-F238E27FC236}">
                <a16:creationId xmlns:a16="http://schemas.microsoft.com/office/drawing/2014/main" id="{0AE8CE7F-A93B-49AC-97FA-4FC3C8FF4295}"/>
              </a:ext>
            </a:extLst>
          </p:cNvPr>
          <p:cNvSpPr/>
          <p:nvPr/>
        </p:nvSpPr>
        <p:spPr>
          <a:xfrm>
            <a:off x="5544000" y="2880000"/>
            <a:ext cx="68400" cy="10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4" name="DividerSectionNo">
            <a:extLst>
              <a:ext uri="{FF2B5EF4-FFF2-40B4-BE49-F238E27FC236}">
                <a16:creationId xmlns:a16="http://schemas.microsoft.com/office/drawing/2014/main" id="{9B44003E-7B02-4AD9-8C27-D5853BD07DEB}"/>
              </a:ext>
            </a:extLst>
          </p:cNvPr>
          <p:cNvSpPr>
            <a:spLocks noGrp="1"/>
          </p:cNvSpPr>
          <p:nvPr>
            <p:ph type="body" sz="quarter" idx="16" hasCustomPrompt="1"/>
          </p:nvPr>
        </p:nvSpPr>
        <p:spPr>
          <a:xfrm>
            <a:off x="4158000" y="2880000"/>
            <a:ext cx="1224000" cy="1008000"/>
          </a:xfrm>
        </p:spPr>
        <p:txBody>
          <a:bodyPr anchor="ctr" anchorCtr="0"/>
          <a:lstStyle>
            <a:lvl1pPr algn="r">
              <a:defRPr sz="5400" b="0">
                <a:solidFill>
                  <a:schemeClr val="accent3"/>
                </a:solidFill>
                <a:latin typeface="Arial" panose="020B0604020202020204" pitchFamily="34" charset="0"/>
                <a:cs typeface="Arial" panose="020B0604020202020204" pitchFamily="34" charset="0"/>
              </a:defRPr>
            </a:lvl1pPr>
            <a:lvl2pPr algn="r">
              <a:defRPr sz="6285">
                <a:solidFill>
                  <a:schemeClr val="accent3"/>
                </a:solidFill>
                <a:latin typeface="Arial" panose="020B0604020202020204" pitchFamily="34" charset="0"/>
                <a:cs typeface="Arial" panose="020B0604020202020204" pitchFamily="34" charset="0"/>
              </a:defRPr>
            </a:lvl2pPr>
            <a:lvl3pPr algn="r">
              <a:defRPr sz="6285" b="0">
                <a:solidFill>
                  <a:schemeClr val="accent3"/>
                </a:solidFill>
                <a:latin typeface="Arial" panose="020B0604020202020204" pitchFamily="34" charset="0"/>
                <a:cs typeface="Arial" panose="020B0604020202020204" pitchFamily="34" charset="0"/>
              </a:defRPr>
            </a:lvl3pPr>
            <a:lvl4pPr algn="r">
              <a:defRPr sz="6285" b="0">
                <a:solidFill>
                  <a:schemeClr val="accent3"/>
                </a:solidFill>
                <a:latin typeface="Arial" panose="020B0604020202020204" pitchFamily="34" charset="0"/>
                <a:cs typeface="Arial" panose="020B0604020202020204" pitchFamily="34" charset="0"/>
              </a:defRPr>
            </a:lvl4pPr>
            <a:lvl5pPr algn="r">
              <a:defRPr sz="6285" b="0">
                <a:solidFill>
                  <a:schemeClr val="accent3"/>
                </a:solidFill>
                <a:latin typeface="Arial" panose="020B0604020202020204" pitchFamily="34" charset="0"/>
                <a:cs typeface="Arial" panose="020B0604020202020204" pitchFamily="34" charset="0"/>
              </a:defRPr>
            </a:lvl5pPr>
          </a:lstStyle>
          <a:p>
            <a:pPr lvl="0"/>
            <a:r>
              <a:rPr lang="de-DE" dirty="0"/>
              <a:t>##</a:t>
            </a:r>
          </a:p>
        </p:txBody>
      </p:sp>
      <p:sp>
        <p:nvSpPr>
          <p:cNvPr id="7" name="TW Logo">
            <a:extLst>
              <a:ext uri="{FF2B5EF4-FFF2-40B4-BE49-F238E27FC236}">
                <a16:creationId xmlns:a16="http://schemas.microsoft.com/office/drawing/2014/main" id="{867D960A-6BA8-4B84-83F2-CEBC3D7E7DB5}"/>
              </a:ext>
            </a:extLst>
          </p:cNvPr>
          <p:cNvSpPr>
            <a:spLocks noEditPoints="1"/>
          </p:cNvSpPr>
          <p:nvPr/>
        </p:nvSpPr>
        <p:spPr bwMode="auto">
          <a:xfrm>
            <a:off x="11214000"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Tree>
    <p:extLst>
      <p:ext uri="{BB962C8B-B14F-4D97-AF65-F5344CB8AC3E}">
        <p14:creationId xmlns:p14="http://schemas.microsoft.com/office/powerpoint/2010/main" val="359151279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ivider - Opt 3">
    <p:spTree>
      <p:nvGrpSpPr>
        <p:cNvPr id="1" name=""/>
        <p:cNvGrpSpPr/>
        <p:nvPr/>
      </p:nvGrpSpPr>
      <p:grpSpPr>
        <a:xfrm>
          <a:off x="0" y="0"/>
          <a:ext cx="0" cy="0"/>
          <a:chOff x="0" y="0"/>
          <a:chExt cx="0" cy="0"/>
        </a:xfrm>
      </p:grpSpPr>
      <p:sp>
        <p:nvSpPr>
          <p:cNvPr id="11" name="BackgroundPanel">
            <a:extLst>
              <a:ext uri="{FF2B5EF4-FFF2-40B4-BE49-F238E27FC236}">
                <a16:creationId xmlns:a16="http://schemas.microsoft.com/office/drawing/2014/main" id="{3D9D97A6-B49F-4B7C-8E6C-8D4215B447D1}"/>
              </a:ext>
            </a:extLst>
          </p:cNvPr>
          <p:cNvSpPr/>
          <p:nvPr/>
        </p:nvSpPr>
        <p:spPr>
          <a:xfrm>
            <a:off x="0" y="1"/>
            <a:ext cx="4536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hasCustomPrompt="1"/>
          </p:nvPr>
        </p:nvSpPr>
        <p:spPr>
          <a:xfrm>
            <a:off x="5853600" y="4104000"/>
            <a:ext cx="6825226" cy="324000"/>
          </a:xfrm>
        </p:spPr>
        <p:txBody>
          <a:bodyPr anchor="t" anchorCtr="0"/>
          <a:lstStyle>
            <a:lvl1pPr marL="0" indent="0" algn="l">
              <a:spcBef>
                <a:spcPts val="0"/>
              </a:spcBef>
              <a:buNone/>
              <a:defRPr sz="2000" b="0"/>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Click </a:t>
            </a:r>
            <a:r>
              <a:rPr lang="de-DE" dirty="0" err="1"/>
              <a:t>to</a:t>
            </a:r>
            <a:r>
              <a:rPr lang="de-DE" dirty="0"/>
              <a:t> </a:t>
            </a:r>
            <a:r>
              <a:rPr lang="de-DE" dirty="0" err="1"/>
              <a:t>edit</a:t>
            </a:r>
            <a:r>
              <a:rPr lang="de-DE" dirty="0"/>
              <a:t> </a:t>
            </a:r>
            <a:r>
              <a:rPr lang="de-DE" dirty="0" err="1"/>
              <a:t>divider</a:t>
            </a:r>
            <a:r>
              <a:rPr lang="de-DE" dirty="0"/>
              <a:t> </a:t>
            </a:r>
            <a:r>
              <a:rPr lang="de-DE" dirty="0" err="1"/>
              <a:t>subtitle</a:t>
            </a:r>
            <a:endParaRPr lang="de-DE" dirty="0"/>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a:xfrm>
            <a:off x="5853600" y="2880000"/>
            <a:ext cx="6825226" cy="1008000"/>
          </a:xfrm>
        </p:spPr>
        <p:txBody>
          <a:bodyPr anchor="ctr"/>
          <a:lstStyle>
            <a:lvl1pPr algn="l">
              <a:lnSpc>
                <a:spcPct val="100000"/>
              </a:lnSpc>
              <a:defRPr sz="3200"/>
            </a:lvl1pPr>
          </a:lstStyle>
          <a:p>
            <a:r>
              <a:rPr lang="de-DE" dirty="0"/>
              <a:t>Click </a:t>
            </a:r>
            <a:r>
              <a:rPr lang="de-DE" dirty="0" err="1"/>
              <a:t>to</a:t>
            </a:r>
            <a:r>
              <a:rPr lang="de-DE" dirty="0"/>
              <a:t> </a:t>
            </a:r>
            <a:r>
              <a:rPr lang="de-DE" dirty="0" err="1"/>
              <a:t>edit</a:t>
            </a:r>
            <a:r>
              <a:rPr lang="de-DE" dirty="0"/>
              <a:t> </a:t>
            </a:r>
            <a:r>
              <a:rPr lang="de-DE" dirty="0" err="1"/>
              <a:t>divider</a:t>
            </a:r>
            <a:r>
              <a:rPr lang="de-DE" dirty="0"/>
              <a:t> title</a:t>
            </a:r>
          </a:p>
        </p:txBody>
      </p:sp>
      <p:sp>
        <p:nvSpPr>
          <p:cNvPr id="9" name="TWBar">
            <a:extLst>
              <a:ext uri="{FF2B5EF4-FFF2-40B4-BE49-F238E27FC236}">
                <a16:creationId xmlns:a16="http://schemas.microsoft.com/office/drawing/2014/main" id="{0AE8CE7F-A93B-49AC-97FA-4FC3C8FF4295}"/>
              </a:ext>
            </a:extLst>
          </p:cNvPr>
          <p:cNvSpPr/>
          <p:nvPr/>
        </p:nvSpPr>
        <p:spPr>
          <a:xfrm>
            <a:off x="5544000" y="2880000"/>
            <a:ext cx="68400" cy="10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2" name="MainPicture">
            <a:extLst>
              <a:ext uri="{FF2B5EF4-FFF2-40B4-BE49-F238E27FC236}">
                <a16:creationId xmlns:a16="http://schemas.microsoft.com/office/drawing/2014/main" id="{9EA09FF6-3062-42D9-A3B5-27DBBD00EB69}"/>
              </a:ext>
            </a:extLst>
          </p:cNvPr>
          <p:cNvSpPr>
            <a:spLocks noGrp="1"/>
          </p:cNvSpPr>
          <p:nvPr>
            <p:ph type="pic" sz="quarter" idx="11"/>
          </p:nvPr>
        </p:nvSpPr>
        <p:spPr>
          <a:xfrm>
            <a:off x="0" y="1"/>
            <a:ext cx="4536000" cy="7559675"/>
          </a:xfrm>
        </p:spPr>
        <p:txBody>
          <a:bodyPr/>
          <a:lstStyle/>
          <a:p>
            <a:r>
              <a:rPr lang="de-DE" dirty="0"/>
              <a:t>Bild durch Klicken auf Symbol hinzufügen</a:t>
            </a:r>
          </a:p>
        </p:txBody>
      </p:sp>
      <p:sp>
        <p:nvSpPr>
          <p:cNvPr id="14" name="DividerSectionNo">
            <a:extLst>
              <a:ext uri="{FF2B5EF4-FFF2-40B4-BE49-F238E27FC236}">
                <a16:creationId xmlns:a16="http://schemas.microsoft.com/office/drawing/2014/main" id="{9B44003E-7B02-4AD9-8C27-D5853BD07DEB}"/>
              </a:ext>
            </a:extLst>
          </p:cNvPr>
          <p:cNvSpPr>
            <a:spLocks noGrp="1"/>
          </p:cNvSpPr>
          <p:nvPr>
            <p:ph type="body" sz="quarter" idx="16" hasCustomPrompt="1"/>
          </p:nvPr>
        </p:nvSpPr>
        <p:spPr>
          <a:xfrm>
            <a:off x="4158000" y="2880000"/>
            <a:ext cx="1224000" cy="1008000"/>
          </a:xfrm>
        </p:spPr>
        <p:txBody>
          <a:bodyPr anchor="ctr" anchorCtr="0"/>
          <a:lstStyle>
            <a:lvl1pPr algn="r">
              <a:defRPr sz="5400" b="0">
                <a:solidFill>
                  <a:schemeClr val="accent3"/>
                </a:solidFill>
                <a:latin typeface="Arial" panose="020B0604020202020204" pitchFamily="34" charset="0"/>
                <a:cs typeface="Arial" panose="020B0604020202020204" pitchFamily="34" charset="0"/>
              </a:defRPr>
            </a:lvl1pPr>
            <a:lvl2pPr algn="r">
              <a:defRPr sz="6285">
                <a:solidFill>
                  <a:schemeClr val="accent3"/>
                </a:solidFill>
                <a:latin typeface="Arial" panose="020B0604020202020204" pitchFamily="34" charset="0"/>
                <a:cs typeface="Arial" panose="020B0604020202020204" pitchFamily="34" charset="0"/>
              </a:defRPr>
            </a:lvl2pPr>
            <a:lvl3pPr algn="r">
              <a:defRPr sz="6285" b="0">
                <a:solidFill>
                  <a:schemeClr val="accent3"/>
                </a:solidFill>
                <a:latin typeface="Arial" panose="020B0604020202020204" pitchFamily="34" charset="0"/>
                <a:cs typeface="Arial" panose="020B0604020202020204" pitchFamily="34" charset="0"/>
              </a:defRPr>
            </a:lvl3pPr>
            <a:lvl4pPr algn="r">
              <a:defRPr sz="6285" b="0">
                <a:solidFill>
                  <a:schemeClr val="accent3"/>
                </a:solidFill>
                <a:latin typeface="Arial" panose="020B0604020202020204" pitchFamily="34" charset="0"/>
                <a:cs typeface="Arial" panose="020B0604020202020204" pitchFamily="34" charset="0"/>
              </a:defRPr>
            </a:lvl4pPr>
            <a:lvl5pPr algn="r">
              <a:defRPr sz="6285" b="0">
                <a:solidFill>
                  <a:schemeClr val="accent3"/>
                </a:solidFill>
                <a:latin typeface="Arial" panose="020B0604020202020204" pitchFamily="34" charset="0"/>
                <a:cs typeface="Arial" panose="020B0604020202020204" pitchFamily="34" charset="0"/>
              </a:defRPr>
            </a:lvl5pPr>
          </a:lstStyle>
          <a:p>
            <a:pPr lvl="0"/>
            <a:r>
              <a:rPr lang="de-DE" dirty="0"/>
              <a:t>##</a:t>
            </a:r>
          </a:p>
        </p:txBody>
      </p:sp>
      <p:sp>
        <p:nvSpPr>
          <p:cNvPr id="10" name="TW Logo">
            <a:extLst>
              <a:ext uri="{FF2B5EF4-FFF2-40B4-BE49-F238E27FC236}">
                <a16:creationId xmlns:a16="http://schemas.microsoft.com/office/drawing/2014/main" id="{5B3D2A5D-A4BC-4587-916F-B0893D6861FD}"/>
              </a:ext>
            </a:extLst>
          </p:cNvPr>
          <p:cNvSpPr>
            <a:spLocks noEditPoints="1"/>
          </p:cNvSpPr>
          <p:nvPr/>
        </p:nvSpPr>
        <p:spPr bwMode="auto">
          <a:xfrm>
            <a:off x="11214000"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Tree>
    <p:extLst>
      <p:ext uri="{BB962C8B-B14F-4D97-AF65-F5344CB8AC3E}">
        <p14:creationId xmlns:p14="http://schemas.microsoft.com/office/powerpoint/2010/main" val="3475233914"/>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ivider - Opt 4">
    <p:bg>
      <p:bgPr>
        <a:solidFill>
          <a:schemeClr val="bg1"/>
        </a:solidFill>
        <a:effectLst/>
      </p:bgPr>
    </p:bg>
    <p:spTree>
      <p:nvGrpSpPr>
        <p:cNvPr id="1" name=""/>
        <p:cNvGrpSpPr/>
        <p:nvPr/>
      </p:nvGrpSpPr>
      <p:grpSpPr>
        <a:xfrm>
          <a:off x="0" y="0"/>
          <a:ext cx="0" cy="0"/>
          <a:chOff x="0" y="0"/>
          <a:chExt cx="0" cy="0"/>
        </a:xfrm>
      </p:grpSpPr>
      <p:sp>
        <p:nvSpPr>
          <p:cNvPr id="13" name="BackgroundPanel">
            <a:extLst>
              <a:ext uri="{FF2B5EF4-FFF2-40B4-BE49-F238E27FC236}">
                <a16:creationId xmlns:a16="http://schemas.microsoft.com/office/drawing/2014/main" id="{3C9435CE-3E9D-42EF-9568-1FECF0F57DC3}"/>
              </a:ext>
            </a:extLst>
          </p:cNvPr>
          <p:cNvSpPr/>
          <p:nvPr/>
        </p:nvSpPr>
        <p:spPr>
          <a:xfrm>
            <a:off x="-1" y="1"/>
            <a:ext cx="13439775"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hasCustomPrompt="1"/>
          </p:nvPr>
        </p:nvSpPr>
        <p:spPr>
          <a:xfrm>
            <a:off x="1882800" y="4068000"/>
            <a:ext cx="7738188" cy="288000"/>
          </a:xfrm>
        </p:spPr>
        <p:txBody>
          <a:bodyPr anchor="t" anchorCtr="0"/>
          <a:lstStyle>
            <a:lvl1pPr marL="0" indent="0" algn="l">
              <a:spcBef>
                <a:spcPts val="0"/>
              </a:spcBef>
              <a:buNone/>
              <a:defRPr sz="2000" b="0">
                <a:solidFill>
                  <a:schemeClr val="bg1"/>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Click </a:t>
            </a:r>
            <a:r>
              <a:rPr lang="de-DE" dirty="0" err="1"/>
              <a:t>to</a:t>
            </a:r>
            <a:r>
              <a:rPr lang="de-DE" dirty="0"/>
              <a:t> </a:t>
            </a:r>
            <a:r>
              <a:rPr lang="de-DE" dirty="0" err="1"/>
              <a:t>edit</a:t>
            </a:r>
            <a:r>
              <a:rPr lang="de-DE" dirty="0"/>
              <a:t> </a:t>
            </a:r>
            <a:r>
              <a:rPr lang="de-DE" dirty="0" err="1"/>
              <a:t>divider</a:t>
            </a:r>
            <a:r>
              <a:rPr lang="de-DE" dirty="0"/>
              <a:t> </a:t>
            </a:r>
            <a:r>
              <a:rPr lang="de-DE" dirty="0" err="1"/>
              <a:t>subtitle</a:t>
            </a:r>
            <a:endParaRPr lang="de-DE" dirty="0"/>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1890000" y="2880000"/>
            <a:ext cx="7738188" cy="1008000"/>
          </a:xfrm>
        </p:spPr>
        <p:txBody>
          <a:bodyPr anchor="ctr"/>
          <a:lstStyle>
            <a:lvl1pPr algn="l">
              <a:defRPr sz="3200">
                <a:solidFill>
                  <a:schemeClr val="bg1"/>
                </a:solidFill>
              </a:defRPr>
            </a:lvl1pPr>
          </a:lstStyle>
          <a:p>
            <a:r>
              <a:rPr lang="de-DE" dirty="0"/>
              <a:t>Click </a:t>
            </a:r>
            <a:r>
              <a:rPr lang="de-DE" dirty="0" err="1"/>
              <a:t>to</a:t>
            </a:r>
            <a:r>
              <a:rPr lang="de-DE" dirty="0"/>
              <a:t> </a:t>
            </a:r>
            <a:r>
              <a:rPr lang="de-DE" dirty="0" err="1"/>
              <a:t>edit</a:t>
            </a:r>
            <a:r>
              <a:rPr lang="de-DE" dirty="0"/>
              <a:t> </a:t>
            </a:r>
            <a:r>
              <a:rPr lang="de-DE" dirty="0" err="1"/>
              <a:t>divider</a:t>
            </a:r>
            <a:r>
              <a:rPr lang="de-DE" dirty="0"/>
              <a:t> title</a:t>
            </a:r>
          </a:p>
        </p:txBody>
      </p:sp>
      <p:sp>
        <p:nvSpPr>
          <p:cNvPr id="9" name="TWBar">
            <a:extLst>
              <a:ext uri="{FF2B5EF4-FFF2-40B4-BE49-F238E27FC236}">
                <a16:creationId xmlns:a16="http://schemas.microsoft.com/office/drawing/2014/main" id="{0AE8CE7F-A93B-49AC-97FA-4FC3C8FF4295}"/>
              </a:ext>
            </a:extLst>
          </p:cNvPr>
          <p:cNvSpPr/>
          <p:nvPr/>
        </p:nvSpPr>
        <p:spPr>
          <a:xfrm>
            <a:off x="1584000" y="2880000"/>
            <a:ext cx="68400" cy="10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0" name="DividerSectionNo">
            <a:extLst>
              <a:ext uri="{FF2B5EF4-FFF2-40B4-BE49-F238E27FC236}">
                <a16:creationId xmlns:a16="http://schemas.microsoft.com/office/drawing/2014/main" id="{30F28C3D-FC9D-4DB5-B25D-7F74E966B05D}"/>
              </a:ext>
            </a:extLst>
          </p:cNvPr>
          <p:cNvSpPr>
            <a:spLocks noGrp="1"/>
          </p:cNvSpPr>
          <p:nvPr>
            <p:ph type="body" sz="quarter" idx="11" hasCustomPrompt="1"/>
          </p:nvPr>
        </p:nvSpPr>
        <p:spPr>
          <a:xfrm>
            <a:off x="180000" y="2880000"/>
            <a:ext cx="1224000" cy="1008000"/>
          </a:xfrm>
        </p:spPr>
        <p:txBody>
          <a:bodyPr anchor="ctr" anchorCtr="0"/>
          <a:lstStyle>
            <a:lvl1pPr algn="r">
              <a:defRPr sz="5400" b="0">
                <a:solidFill>
                  <a:schemeClr val="accent3"/>
                </a:solidFill>
                <a:latin typeface="Arial" panose="020B0604020202020204" pitchFamily="34" charset="0"/>
                <a:cs typeface="Arial" panose="020B0604020202020204" pitchFamily="34" charset="0"/>
              </a:defRPr>
            </a:lvl1pPr>
            <a:lvl2pPr algn="r">
              <a:defRPr sz="6285">
                <a:solidFill>
                  <a:schemeClr val="accent3"/>
                </a:solidFill>
                <a:latin typeface="Arial" panose="020B0604020202020204" pitchFamily="34" charset="0"/>
                <a:cs typeface="Arial" panose="020B0604020202020204" pitchFamily="34" charset="0"/>
              </a:defRPr>
            </a:lvl2pPr>
            <a:lvl3pPr algn="r">
              <a:defRPr sz="6285" b="0">
                <a:solidFill>
                  <a:schemeClr val="accent3"/>
                </a:solidFill>
                <a:latin typeface="Arial" panose="020B0604020202020204" pitchFamily="34" charset="0"/>
                <a:cs typeface="Arial" panose="020B0604020202020204" pitchFamily="34" charset="0"/>
              </a:defRPr>
            </a:lvl3pPr>
            <a:lvl4pPr algn="r">
              <a:defRPr sz="6285" b="0">
                <a:solidFill>
                  <a:schemeClr val="accent3"/>
                </a:solidFill>
                <a:latin typeface="Arial" panose="020B0604020202020204" pitchFamily="34" charset="0"/>
                <a:cs typeface="Arial" panose="020B0604020202020204" pitchFamily="34" charset="0"/>
              </a:defRPr>
            </a:lvl4pPr>
            <a:lvl5pPr algn="r">
              <a:defRPr sz="6285" b="0">
                <a:solidFill>
                  <a:schemeClr val="accent3"/>
                </a:solidFill>
                <a:latin typeface="Arial" panose="020B0604020202020204" pitchFamily="34" charset="0"/>
                <a:cs typeface="Arial" panose="020B0604020202020204" pitchFamily="34" charset="0"/>
              </a:defRPr>
            </a:lvl5pPr>
          </a:lstStyle>
          <a:p>
            <a:pPr lvl="0"/>
            <a:r>
              <a:rPr lang="de-DE" dirty="0"/>
              <a:t>##</a:t>
            </a:r>
          </a:p>
        </p:txBody>
      </p:sp>
      <p:sp>
        <p:nvSpPr>
          <p:cNvPr id="11" name="TW Logo">
            <a:extLst>
              <a:ext uri="{FF2B5EF4-FFF2-40B4-BE49-F238E27FC236}">
                <a16:creationId xmlns:a16="http://schemas.microsoft.com/office/drawing/2014/main" id="{D0619BF6-0242-4E30-8268-CBC0E82D54DC}"/>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Tree>
    <p:extLst>
      <p:ext uri="{BB962C8B-B14F-4D97-AF65-F5344CB8AC3E}">
        <p14:creationId xmlns:p14="http://schemas.microsoft.com/office/powerpoint/2010/main" val="879998829"/>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sp>
        <p:nvSpPr>
          <p:cNvPr id="25" name="BackgroundBanner">
            <a:extLst>
              <a:ext uri="{FF2B5EF4-FFF2-40B4-BE49-F238E27FC236}">
                <a16:creationId xmlns:a16="http://schemas.microsoft.com/office/drawing/2014/main" id="{825586E7-279D-419C-B3B2-4C9E3E535572}"/>
              </a:ext>
            </a:extLst>
          </p:cNvPr>
          <p:cNvSpPr/>
          <p:nvPr/>
        </p:nvSpPr>
        <p:spPr bwMode="ltGray">
          <a:xfrm>
            <a:off x="1" y="1"/>
            <a:ext cx="13439775"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24" name="FooterTextBox">
            <a:extLst>
              <a:ext uri="{FF2B5EF4-FFF2-40B4-BE49-F238E27FC236}">
                <a16:creationId xmlns:a16="http://schemas.microsoft.com/office/drawing/2014/main" id="{E6231646-BEC7-4881-B43C-0414D6EA2930}"/>
              </a:ext>
            </a:extLst>
          </p:cNvPr>
          <p:cNvSpPr txBox="1"/>
          <p:nvPr/>
        </p:nvSpPr>
        <p:spPr bwMode="gray">
          <a:xfrm>
            <a:off x="793750" y="5579999"/>
            <a:ext cx="11880000" cy="1532001"/>
          </a:xfrm>
          <a:prstGeom prst="rect">
            <a:avLst/>
          </a:prstGeom>
          <a:noFill/>
        </p:spPr>
        <p:txBody>
          <a:bodyPr wrap="square" lIns="0" tIns="0" rIns="0" bIns="0" rtlCol="0" anchor="b" anchorCtr="0">
            <a:noAutofit/>
          </a:bodyPr>
          <a:lstStyle/>
          <a:p>
            <a:pPr algn="l">
              <a:spcBef>
                <a:spcPts val="0"/>
              </a:spcBef>
              <a:spcAft>
                <a:spcPts val="600"/>
              </a:spcAft>
              <a:tabLst>
                <a:tab pos="11940997" algn="r"/>
              </a:tabLst>
            </a:pPr>
            <a:r>
              <a:rPr lang="de-DE" sz="1400">
                <a:solidFill>
                  <a:srgbClr val="00C389"/>
                </a:solidFill>
                <a:latin typeface="Arial" panose="020B0604020202020204" pitchFamily="34" charset="0"/>
                <a:cs typeface="Arial" panose="020B0604020202020204" pitchFamily="34" charset="0"/>
              </a:rPr>
              <a:t>Europa &gt; Mittlerer Osten &gt; Asien</a:t>
            </a:r>
            <a:r>
              <a:rPr lang="de-DE" sz="1400">
                <a:solidFill>
                  <a:srgbClr val="FFFFFF"/>
                </a:solidFill>
                <a:latin typeface="Arial" panose="020B0604020202020204" pitchFamily="34" charset="0"/>
                <a:cs typeface="Arial" panose="020B0604020202020204" pitchFamily="34" charset="0"/>
              </a:rPr>
              <a:t>	taylorwessing.com</a:t>
            </a:r>
          </a:p>
          <a:p>
            <a:pPr algn="l">
              <a:spcBef>
                <a:spcPts val="0"/>
              </a:spcBef>
              <a:spcAft>
                <a:spcPts val="200"/>
              </a:spcAft>
              <a:tabLst>
                <a:tab pos="11940997" algn="r"/>
              </a:tabLst>
            </a:pPr>
            <a:r>
              <a:rPr lang="de-DE" sz="800">
                <a:solidFill>
                  <a:srgbClr val="FFFFFF"/>
                </a:solidFill>
                <a:latin typeface="Arial" panose="020B0604020202020204" pitchFamily="34" charset="0"/>
                <a:cs typeface="Arial" panose="020B0604020202020204" pitchFamily="34" charset="0"/>
              </a:rPr>
              <a:t>© Taylor Wessing 2022</a:t>
            </a:r>
          </a:p>
          <a:p>
            <a:pPr algn="l">
              <a:spcBef>
                <a:spcPts val="0"/>
              </a:spcBef>
              <a:spcAft>
                <a:spcPts val="200"/>
              </a:spcAft>
              <a:tabLst>
                <a:tab pos="11940997" algn="r"/>
              </a:tabLst>
            </a:pPr>
            <a:r>
              <a:rPr lang="de-DE" sz="800">
                <a:solidFill>
                  <a:srgbClr val="FFFFFF"/>
                </a:solidFill>
                <a:latin typeface="Arial" panose="020B0604020202020204" pitchFamily="34" charset="0"/>
                <a:cs typeface="Arial" panose="020B0604020202020204" pitchFamily="34" charset="0"/>
              </a:rPr>
              <a:t>Diese Publikation stellt keine Rechtsberatung dar. Die unter der Bezeichnung Taylor Wessing tätigen Einheiten handeln unter einem gemeinsamen Markennamen, sind jedoch rechtlich unabhängig voneinander; sie sind Mitglieder des Taylor Wessing Vereins bzw. mit einem solchen Mitglied verbunden. Der Taylor Wessing Verein selbst erbringt keine rechtlichen Dienstleistungen. Weiterführende Informationen sind in unserem Impressum unter www.taylorwessing.com/impressum zu finden.</a:t>
            </a:r>
            <a:endParaRPr lang="de-DE" sz="8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315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 Opt 1 - 2 lines">
    <p:spTree>
      <p:nvGrpSpPr>
        <p:cNvPr id="1" name=""/>
        <p:cNvGrpSpPr/>
        <p:nvPr/>
      </p:nvGrpSpPr>
      <p:grpSpPr>
        <a:xfrm>
          <a:off x="0" y="0"/>
          <a:ext cx="0" cy="0"/>
          <a:chOff x="0" y="0"/>
          <a:chExt cx="0" cy="0"/>
        </a:xfrm>
      </p:grpSpPr>
      <p:sp>
        <p:nvSpPr>
          <p:cNvPr id="11" name="BackgroundPanel">
            <a:extLst>
              <a:ext uri="{FF2B5EF4-FFF2-40B4-BE49-F238E27FC236}">
                <a16:creationId xmlns:a16="http://schemas.microsoft.com/office/drawing/2014/main" id="{3D9D97A6-B49F-4B7C-8E6C-8D4215B447D1}"/>
              </a:ext>
            </a:extLst>
          </p:cNvPr>
          <p:cNvSpPr/>
          <p:nvPr/>
        </p:nvSpPr>
        <p:spPr>
          <a:xfrm>
            <a:off x="0" y="1"/>
            <a:ext cx="4536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5080621"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4852800" y="2718000"/>
            <a:ext cx="68400" cy="11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5" name="TitlePagePandC">
            <a:extLst>
              <a:ext uri="{FF2B5EF4-FFF2-40B4-BE49-F238E27FC236}">
                <a16:creationId xmlns:a16="http://schemas.microsoft.com/office/drawing/2014/main" id="{4A809D2B-4E40-4674-943B-0B8B5E247899}"/>
              </a:ext>
            </a:extLst>
          </p:cNvPr>
          <p:cNvSpPr txBox="1"/>
          <p:nvPr/>
        </p:nvSpPr>
        <p:spPr>
          <a:xfrm>
            <a:off x="5064125" y="7110000"/>
            <a:ext cx="7578000" cy="184666"/>
          </a:xfrm>
          <a:prstGeom prst="rect">
            <a:avLst/>
          </a:prstGeom>
          <a:noFill/>
        </p:spPr>
        <p:txBody>
          <a:bodyPr wrap="square" lIns="0" tIns="0" rIns="0" bIns="0" rtlCol="0">
            <a:spAutoFit/>
          </a:bodyPr>
          <a:lstStyle/>
          <a:p>
            <a:pPr algn="l"/>
            <a:r>
              <a:rPr lang="de-DE" sz="1200" dirty="0">
                <a:latin typeface="Arial" panose="020B0604020202020204" pitchFamily="34" charset="0"/>
                <a:cs typeface="Arial" panose="020B0604020202020204" pitchFamily="34" charset="0"/>
              </a:rPr>
              <a:t>Privat und vertraulich</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5079600" y="4888800"/>
            <a:ext cx="7578000" cy="216000"/>
          </a:xfrm>
        </p:spPr>
        <p:txBody>
          <a:bodyPr/>
          <a:lstStyle>
            <a:lvl1pPr marL="0" indent="0" algn="l">
              <a:spcBef>
                <a:spcPts val="0"/>
              </a:spcBef>
              <a:buFont typeface="Arial" panose="020B0604020202020204" pitchFamily="34" charset="0"/>
              <a:buNone/>
              <a:defRPr sz="1400" b="0"/>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de-DE" dirty="0"/>
              <a:t>Click </a:t>
            </a:r>
            <a:r>
              <a:rPr lang="de-DE" dirty="0" err="1"/>
              <a:t>to</a:t>
            </a:r>
            <a:r>
              <a:rPr lang="de-DE" dirty="0"/>
              <a:t> </a:t>
            </a:r>
            <a:r>
              <a:rPr lang="de-DE" dirty="0" err="1"/>
              <a:t>edit</a:t>
            </a:r>
            <a:r>
              <a:rPr lang="de-DE" dirty="0"/>
              <a:t> Date | Author1, </a:t>
            </a:r>
            <a:r>
              <a:rPr lang="de-DE" dirty="0" err="1"/>
              <a:t>Author</a:t>
            </a:r>
            <a:r>
              <a:rPr lang="de-DE" dirty="0"/>
              <a:t>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5079600" y="3996000"/>
            <a:ext cx="7578000" cy="370800"/>
          </a:xfrm>
        </p:spPr>
        <p:txBody>
          <a:bodyPr anchor="t" anchorCtr="0"/>
          <a:lstStyle>
            <a:lvl1pPr marL="0" indent="0" algn="l">
              <a:spcBef>
                <a:spcPts val="0"/>
              </a:spcBef>
              <a:buNone/>
              <a:defRPr sz="2400" b="0"/>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Master-Untertitelformat bearbeiten</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a:xfrm>
            <a:off x="5079600" y="2718000"/>
            <a:ext cx="7578000" cy="1116000"/>
          </a:xfrm>
        </p:spPr>
        <p:txBody>
          <a:bodyPr anchor="b"/>
          <a:lstStyle>
            <a:lvl1pPr algn="l">
              <a:lnSpc>
                <a:spcPct val="100000"/>
              </a:lnSpc>
              <a:defRPr sz="3600"/>
            </a:lvl1pPr>
          </a:lstStyle>
          <a:p>
            <a:r>
              <a:rPr lang="de-DE" dirty="0"/>
              <a:t>Click </a:t>
            </a:r>
            <a:r>
              <a:rPr lang="de-DE" dirty="0" err="1"/>
              <a:t>to</a:t>
            </a:r>
            <a:r>
              <a:rPr lang="de-DE" dirty="0"/>
              <a:t> </a:t>
            </a:r>
            <a:r>
              <a:rPr lang="de-DE" dirty="0" err="1"/>
              <a:t>edit</a:t>
            </a:r>
            <a:r>
              <a:rPr lang="de-DE" dirty="0"/>
              <a:t> Master title</a:t>
            </a:r>
            <a:br>
              <a:rPr lang="de-DE" dirty="0"/>
            </a:br>
            <a:r>
              <a:rPr lang="de-DE" dirty="0"/>
              <a:t>(</a:t>
            </a:r>
            <a:r>
              <a:rPr lang="de-DE" dirty="0" err="1"/>
              <a:t>must</a:t>
            </a:r>
            <a:r>
              <a:rPr lang="de-DE" dirty="0"/>
              <a:t> </a:t>
            </a:r>
            <a:r>
              <a:rPr lang="de-DE" dirty="0" err="1"/>
              <a:t>be</a:t>
            </a:r>
            <a:r>
              <a:rPr lang="de-DE" dirty="0"/>
              <a:t> 2 </a:t>
            </a:r>
            <a:r>
              <a:rPr lang="de-DE" dirty="0" err="1"/>
              <a:t>lines</a:t>
            </a:r>
            <a:r>
              <a:rPr lang="de-DE" dirty="0"/>
              <a:t>)</a:t>
            </a:r>
          </a:p>
        </p:txBody>
      </p:sp>
    </p:spTree>
    <p:extLst>
      <p:ext uri="{BB962C8B-B14F-4D97-AF65-F5344CB8AC3E}">
        <p14:creationId xmlns:p14="http://schemas.microsoft.com/office/powerpoint/2010/main" val="3086179855"/>
      </p:ext>
    </p:extLst>
  </p:cSld>
  <p:clrMapOvr>
    <a:masterClrMapping/>
  </p:clrMapOvr>
  <p:hf sldNum="0" hdr="0" dt="0"/>
  <p:extLst>
    <p:ext uri="{DCECCB84-F9BA-43D5-87BE-67443E8EF086}">
      <p15:sldGuideLst xmlns:p15="http://schemas.microsoft.com/office/powerpoint/2012/main">
        <p15:guide id="3" pos="4233">
          <p15:clr>
            <a:srgbClr val="FBAE40"/>
          </p15:clr>
        </p15:guide>
        <p15:guide id="4" pos="319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 Opt 1 - 3 lines">
    <p:spTree>
      <p:nvGrpSpPr>
        <p:cNvPr id="1" name=""/>
        <p:cNvGrpSpPr/>
        <p:nvPr/>
      </p:nvGrpSpPr>
      <p:grpSpPr>
        <a:xfrm>
          <a:off x="0" y="0"/>
          <a:ext cx="0" cy="0"/>
          <a:chOff x="0" y="0"/>
          <a:chExt cx="0" cy="0"/>
        </a:xfrm>
      </p:grpSpPr>
      <p:sp>
        <p:nvSpPr>
          <p:cNvPr id="11" name="BackgroundPanel">
            <a:extLst>
              <a:ext uri="{FF2B5EF4-FFF2-40B4-BE49-F238E27FC236}">
                <a16:creationId xmlns:a16="http://schemas.microsoft.com/office/drawing/2014/main" id="{3D9D97A6-B49F-4B7C-8E6C-8D4215B447D1}"/>
              </a:ext>
            </a:extLst>
          </p:cNvPr>
          <p:cNvSpPr/>
          <p:nvPr/>
        </p:nvSpPr>
        <p:spPr>
          <a:xfrm>
            <a:off x="0" y="1"/>
            <a:ext cx="4536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5080621"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4852800" y="2718000"/>
            <a:ext cx="68400" cy="151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3" name="TitlePagePandC">
            <a:extLst>
              <a:ext uri="{FF2B5EF4-FFF2-40B4-BE49-F238E27FC236}">
                <a16:creationId xmlns:a16="http://schemas.microsoft.com/office/drawing/2014/main" id="{0A18B494-9A1E-44DE-986B-74B7B7E7E3DB}"/>
              </a:ext>
            </a:extLst>
          </p:cNvPr>
          <p:cNvSpPr txBox="1"/>
          <p:nvPr/>
        </p:nvSpPr>
        <p:spPr>
          <a:xfrm>
            <a:off x="5064125" y="7110000"/>
            <a:ext cx="7578000" cy="184666"/>
          </a:xfrm>
          <a:prstGeom prst="rect">
            <a:avLst/>
          </a:prstGeom>
          <a:noFill/>
        </p:spPr>
        <p:txBody>
          <a:bodyPr wrap="square" lIns="0" tIns="0" rIns="0" bIns="0" rtlCol="0">
            <a:spAutoFit/>
          </a:bodyPr>
          <a:lstStyle/>
          <a:p>
            <a:pPr algn="l"/>
            <a:r>
              <a:rPr lang="de-DE" sz="1200" dirty="0">
                <a:latin typeface="Arial" panose="020B0604020202020204" pitchFamily="34" charset="0"/>
                <a:cs typeface="Arial" panose="020B0604020202020204" pitchFamily="34" charset="0"/>
              </a:rPr>
              <a:t>Privat und vertraulich</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5079600" y="5500800"/>
            <a:ext cx="7578000" cy="216000"/>
          </a:xfrm>
        </p:spPr>
        <p:txBody>
          <a:bodyPr/>
          <a:lstStyle>
            <a:lvl1pPr marL="0" indent="0" algn="l">
              <a:spcBef>
                <a:spcPts val="0"/>
              </a:spcBef>
              <a:buFont typeface="Arial" panose="020B0604020202020204" pitchFamily="34" charset="0"/>
              <a:buNone/>
              <a:defRPr sz="1400" b="0"/>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de-DE" dirty="0"/>
              <a:t>Click </a:t>
            </a:r>
            <a:r>
              <a:rPr lang="de-DE" dirty="0" err="1"/>
              <a:t>to</a:t>
            </a:r>
            <a:r>
              <a:rPr lang="de-DE" dirty="0"/>
              <a:t> </a:t>
            </a:r>
            <a:r>
              <a:rPr lang="de-DE" dirty="0" err="1"/>
              <a:t>edit</a:t>
            </a:r>
            <a:r>
              <a:rPr lang="de-DE" dirty="0"/>
              <a:t> Date | Author1, </a:t>
            </a:r>
            <a:r>
              <a:rPr lang="de-DE" dirty="0" err="1"/>
              <a:t>Author</a:t>
            </a:r>
            <a:r>
              <a:rPr lang="de-DE" dirty="0"/>
              <a:t>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5079600" y="4536000"/>
            <a:ext cx="7578000" cy="370800"/>
          </a:xfrm>
        </p:spPr>
        <p:txBody>
          <a:bodyPr anchor="t" anchorCtr="0"/>
          <a:lstStyle>
            <a:lvl1pPr marL="0" indent="0" algn="l">
              <a:spcBef>
                <a:spcPts val="0"/>
              </a:spcBef>
              <a:buNone/>
              <a:defRPr sz="2400" b="0"/>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Master-Untertitelformat bearbeiten</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a:xfrm>
            <a:off x="5079600" y="2718000"/>
            <a:ext cx="7578000" cy="1620000"/>
          </a:xfrm>
        </p:spPr>
        <p:txBody>
          <a:bodyPr anchor="b"/>
          <a:lstStyle>
            <a:lvl1pPr algn="l">
              <a:lnSpc>
                <a:spcPct val="100000"/>
              </a:lnSpc>
              <a:defRPr sz="3600"/>
            </a:lvl1pPr>
          </a:lstStyle>
          <a:p>
            <a:r>
              <a:rPr lang="de-DE" dirty="0"/>
              <a:t>Click </a:t>
            </a:r>
            <a:r>
              <a:rPr lang="de-DE" dirty="0" err="1"/>
              <a:t>to</a:t>
            </a:r>
            <a:r>
              <a:rPr lang="de-DE" dirty="0"/>
              <a:t> </a:t>
            </a:r>
            <a:r>
              <a:rPr lang="de-DE" dirty="0" err="1"/>
              <a:t>edit</a:t>
            </a:r>
            <a:r>
              <a:rPr lang="de-DE" dirty="0"/>
              <a:t> Master title</a:t>
            </a:r>
            <a:br>
              <a:rPr lang="de-DE" dirty="0"/>
            </a:br>
            <a:r>
              <a:rPr lang="de-DE" dirty="0"/>
              <a:t>(</a:t>
            </a:r>
            <a:r>
              <a:rPr lang="de-DE" dirty="0" err="1"/>
              <a:t>must</a:t>
            </a:r>
            <a:r>
              <a:rPr lang="de-DE" dirty="0"/>
              <a:t> </a:t>
            </a:r>
            <a:r>
              <a:rPr lang="de-DE" dirty="0" err="1"/>
              <a:t>be</a:t>
            </a:r>
            <a:r>
              <a:rPr lang="de-DE" dirty="0"/>
              <a:t> </a:t>
            </a:r>
            <a:br>
              <a:rPr lang="de-DE" dirty="0"/>
            </a:br>
            <a:r>
              <a:rPr lang="de-DE" dirty="0"/>
              <a:t>3 </a:t>
            </a:r>
            <a:r>
              <a:rPr lang="de-DE" dirty="0" err="1"/>
              <a:t>lines</a:t>
            </a:r>
            <a:r>
              <a:rPr lang="de-DE" dirty="0"/>
              <a:t>)</a:t>
            </a:r>
          </a:p>
        </p:txBody>
      </p:sp>
    </p:spTree>
    <p:extLst>
      <p:ext uri="{BB962C8B-B14F-4D97-AF65-F5344CB8AC3E}">
        <p14:creationId xmlns:p14="http://schemas.microsoft.com/office/powerpoint/2010/main" val="2473165680"/>
      </p:ext>
    </p:extLst>
  </p:cSld>
  <p:clrMapOvr>
    <a:masterClrMapping/>
  </p:clrMapOvr>
  <p:hf sldNum="0" hdr="0" dt="0"/>
  <p:extLst>
    <p:ext uri="{DCECCB84-F9BA-43D5-87BE-67443E8EF086}">
      <p15:sldGuideLst xmlns:p15="http://schemas.microsoft.com/office/powerpoint/2012/main">
        <p15:guide id="3" pos="4233">
          <p15:clr>
            <a:srgbClr val="FBAE40"/>
          </p15:clr>
        </p15:guide>
        <p15:guide id="4" pos="319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 Opt 2 - 2 lines">
    <p:spTree>
      <p:nvGrpSpPr>
        <p:cNvPr id="1" name=""/>
        <p:cNvGrpSpPr/>
        <p:nvPr/>
      </p:nvGrpSpPr>
      <p:grpSpPr>
        <a:xfrm>
          <a:off x="0" y="0"/>
          <a:ext cx="0" cy="0"/>
          <a:chOff x="0" y="0"/>
          <a:chExt cx="0" cy="0"/>
        </a:xfrm>
      </p:grpSpPr>
      <p:pic>
        <p:nvPicPr>
          <p:cNvPr id="18" name="HalfPageImage">
            <a:extLst>
              <a:ext uri="{FF2B5EF4-FFF2-40B4-BE49-F238E27FC236}">
                <a16:creationId xmlns:a16="http://schemas.microsoft.com/office/drawing/2014/main" id="{8D217FB6-E80D-D644-CC96-968E1764F0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285"/>
          <a:stretch/>
        </p:blipFill>
        <p:spPr>
          <a:xfrm>
            <a:off x="0" y="0"/>
            <a:ext cx="4536000" cy="7560000"/>
          </a:xfrm>
          <a:prstGeom prst="rect">
            <a:avLst/>
          </a:prstGeom>
        </p:spPr>
      </p:pic>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5080621"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4852800" y="2718000"/>
            <a:ext cx="68400" cy="11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1" name="TitlePagePandC">
            <a:extLst>
              <a:ext uri="{FF2B5EF4-FFF2-40B4-BE49-F238E27FC236}">
                <a16:creationId xmlns:a16="http://schemas.microsoft.com/office/drawing/2014/main" id="{A17C1D95-DF8B-4FCC-9EEC-E378F5C861A7}"/>
              </a:ext>
            </a:extLst>
          </p:cNvPr>
          <p:cNvSpPr txBox="1"/>
          <p:nvPr/>
        </p:nvSpPr>
        <p:spPr>
          <a:xfrm>
            <a:off x="5064125" y="7110000"/>
            <a:ext cx="7578000" cy="184666"/>
          </a:xfrm>
          <a:prstGeom prst="rect">
            <a:avLst/>
          </a:prstGeom>
          <a:noFill/>
        </p:spPr>
        <p:txBody>
          <a:bodyPr wrap="square" lIns="0" tIns="0" rIns="0" bIns="0" rtlCol="0">
            <a:spAutoFit/>
          </a:bodyPr>
          <a:lstStyle/>
          <a:p>
            <a:pPr algn="l"/>
            <a:r>
              <a:rPr lang="de-DE" sz="1200" dirty="0">
                <a:latin typeface="Arial" panose="020B0604020202020204" pitchFamily="34" charset="0"/>
                <a:cs typeface="Arial" panose="020B0604020202020204" pitchFamily="34" charset="0"/>
              </a:rPr>
              <a:t>Privat und vertraulich</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5079600" y="4888800"/>
            <a:ext cx="7578000" cy="216000"/>
          </a:xfrm>
        </p:spPr>
        <p:txBody>
          <a:bodyPr/>
          <a:lstStyle>
            <a:lvl1pPr marL="0" indent="0" algn="l">
              <a:spcBef>
                <a:spcPts val="0"/>
              </a:spcBef>
              <a:buFont typeface="Arial" panose="020B0604020202020204" pitchFamily="34" charset="0"/>
              <a:buNone/>
              <a:defRPr sz="1400" b="0"/>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de-DE" dirty="0"/>
              <a:t>Click </a:t>
            </a:r>
            <a:r>
              <a:rPr lang="de-DE" dirty="0" err="1"/>
              <a:t>to</a:t>
            </a:r>
            <a:r>
              <a:rPr lang="de-DE" dirty="0"/>
              <a:t> </a:t>
            </a:r>
            <a:r>
              <a:rPr lang="de-DE" dirty="0" err="1"/>
              <a:t>edit</a:t>
            </a:r>
            <a:r>
              <a:rPr lang="de-DE" dirty="0"/>
              <a:t> Date | Author1, </a:t>
            </a:r>
            <a:r>
              <a:rPr lang="de-DE" dirty="0" err="1"/>
              <a:t>Author</a:t>
            </a:r>
            <a:r>
              <a:rPr lang="de-DE" dirty="0"/>
              <a:t>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5079600" y="3996000"/>
            <a:ext cx="7578000" cy="370800"/>
          </a:xfrm>
        </p:spPr>
        <p:txBody>
          <a:bodyPr anchor="t" anchorCtr="0"/>
          <a:lstStyle>
            <a:lvl1pPr marL="0" indent="0" algn="l">
              <a:spcBef>
                <a:spcPts val="0"/>
              </a:spcBef>
              <a:buNone/>
              <a:defRPr sz="2400" b="0"/>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Master-Untertitelformat bearbeiten</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a:xfrm>
            <a:off x="5079600" y="2718000"/>
            <a:ext cx="7578000" cy="1116000"/>
          </a:xfrm>
        </p:spPr>
        <p:txBody>
          <a:bodyPr anchor="b"/>
          <a:lstStyle>
            <a:lvl1pPr algn="l">
              <a:lnSpc>
                <a:spcPct val="100000"/>
              </a:lnSpc>
              <a:defRPr sz="3600"/>
            </a:lvl1pPr>
          </a:lstStyle>
          <a:p>
            <a:r>
              <a:rPr lang="de-DE" dirty="0"/>
              <a:t>Click </a:t>
            </a:r>
            <a:r>
              <a:rPr lang="de-DE" dirty="0" err="1"/>
              <a:t>to</a:t>
            </a:r>
            <a:r>
              <a:rPr lang="de-DE" dirty="0"/>
              <a:t> </a:t>
            </a:r>
            <a:r>
              <a:rPr lang="de-DE" dirty="0" err="1"/>
              <a:t>edit</a:t>
            </a:r>
            <a:r>
              <a:rPr lang="de-DE" dirty="0"/>
              <a:t> Master title</a:t>
            </a:r>
            <a:br>
              <a:rPr lang="de-DE" dirty="0"/>
            </a:br>
            <a:r>
              <a:rPr lang="de-DE" dirty="0"/>
              <a:t>(</a:t>
            </a:r>
            <a:r>
              <a:rPr lang="de-DE" dirty="0" err="1"/>
              <a:t>must</a:t>
            </a:r>
            <a:r>
              <a:rPr lang="de-DE" dirty="0"/>
              <a:t> </a:t>
            </a:r>
            <a:r>
              <a:rPr lang="de-DE" dirty="0" err="1"/>
              <a:t>be</a:t>
            </a:r>
            <a:r>
              <a:rPr lang="de-DE" dirty="0"/>
              <a:t> 2 </a:t>
            </a:r>
            <a:r>
              <a:rPr lang="de-DE" dirty="0" err="1"/>
              <a:t>lines</a:t>
            </a:r>
            <a:r>
              <a:rPr lang="de-DE" dirty="0"/>
              <a:t>)</a:t>
            </a:r>
          </a:p>
        </p:txBody>
      </p:sp>
    </p:spTree>
    <p:extLst>
      <p:ext uri="{BB962C8B-B14F-4D97-AF65-F5344CB8AC3E}">
        <p14:creationId xmlns:p14="http://schemas.microsoft.com/office/powerpoint/2010/main" val="3003315872"/>
      </p:ext>
    </p:extLst>
  </p:cSld>
  <p:clrMapOvr>
    <a:masterClrMapping/>
  </p:clrMapOvr>
  <p:hf sldNum="0" hdr="0" dt="0"/>
  <p:extLst>
    <p:ext uri="{DCECCB84-F9BA-43D5-87BE-67443E8EF086}">
      <p15:sldGuideLst xmlns:p15="http://schemas.microsoft.com/office/powerpoint/2012/main">
        <p15:guide id="3">
          <p15:clr>
            <a:srgbClr val="FBAE40"/>
          </p15:clr>
        </p15:guide>
        <p15:guide id="4" pos="319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 Opt 2 - 3 lines">
    <p:spTree>
      <p:nvGrpSpPr>
        <p:cNvPr id="1" name=""/>
        <p:cNvGrpSpPr/>
        <p:nvPr/>
      </p:nvGrpSpPr>
      <p:grpSpPr>
        <a:xfrm>
          <a:off x="0" y="0"/>
          <a:ext cx="0" cy="0"/>
          <a:chOff x="0" y="0"/>
          <a:chExt cx="0" cy="0"/>
        </a:xfrm>
      </p:grpSpPr>
      <p:pic>
        <p:nvPicPr>
          <p:cNvPr id="18" name="HalfPageImage">
            <a:extLst>
              <a:ext uri="{FF2B5EF4-FFF2-40B4-BE49-F238E27FC236}">
                <a16:creationId xmlns:a16="http://schemas.microsoft.com/office/drawing/2014/main" id="{F3F21CA8-6C08-AB75-A7D3-0BC897654B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285"/>
          <a:stretch/>
        </p:blipFill>
        <p:spPr>
          <a:xfrm>
            <a:off x="0" y="0"/>
            <a:ext cx="4536000" cy="7560000"/>
          </a:xfrm>
          <a:prstGeom prst="rect">
            <a:avLst/>
          </a:prstGeom>
        </p:spPr>
      </p:pic>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5080621"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4852800" y="2718000"/>
            <a:ext cx="68400" cy="151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1" name="TitlePagePandC">
            <a:extLst>
              <a:ext uri="{FF2B5EF4-FFF2-40B4-BE49-F238E27FC236}">
                <a16:creationId xmlns:a16="http://schemas.microsoft.com/office/drawing/2014/main" id="{49B70041-BDE2-4180-B140-E8154CF356B4}"/>
              </a:ext>
            </a:extLst>
          </p:cNvPr>
          <p:cNvSpPr txBox="1"/>
          <p:nvPr/>
        </p:nvSpPr>
        <p:spPr>
          <a:xfrm>
            <a:off x="5064125" y="7110000"/>
            <a:ext cx="7578000" cy="184666"/>
          </a:xfrm>
          <a:prstGeom prst="rect">
            <a:avLst/>
          </a:prstGeom>
          <a:noFill/>
        </p:spPr>
        <p:txBody>
          <a:bodyPr wrap="square" lIns="0" tIns="0" rIns="0" bIns="0" rtlCol="0">
            <a:spAutoFit/>
          </a:bodyPr>
          <a:lstStyle/>
          <a:p>
            <a:pPr algn="l"/>
            <a:r>
              <a:rPr lang="de-DE" sz="1200" dirty="0">
                <a:latin typeface="Arial" panose="020B0604020202020204" pitchFamily="34" charset="0"/>
                <a:cs typeface="Arial" panose="020B0604020202020204" pitchFamily="34" charset="0"/>
              </a:rPr>
              <a:t>Privat und vertraulich</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5079600" y="5500800"/>
            <a:ext cx="7578000" cy="216000"/>
          </a:xfrm>
        </p:spPr>
        <p:txBody>
          <a:bodyPr/>
          <a:lstStyle>
            <a:lvl1pPr marL="0" indent="0" algn="l">
              <a:spcBef>
                <a:spcPts val="0"/>
              </a:spcBef>
              <a:buFont typeface="Arial" panose="020B0604020202020204" pitchFamily="34" charset="0"/>
              <a:buNone/>
              <a:defRPr sz="1400" b="0"/>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de-DE" dirty="0"/>
              <a:t>Click </a:t>
            </a:r>
            <a:r>
              <a:rPr lang="de-DE" dirty="0" err="1"/>
              <a:t>to</a:t>
            </a:r>
            <a:r>
              <a:rPr lang="de-DE" dirty="0"/>
              <a:t> </a:t>
            </a:r>
            <a:r>
              <a:rPr lang="de-DE" dirty="0" err="1"/>
              <a:t>edit</a:t>
            </a:r>
            <a:r>
              <a:rPr lang="de-DE" dirty="0"/>
              <a:t> Date | Author1, </a:t>
            </a:r>
            <a:r>
              <a:rPr lang="de-DE" dirty="0" err="1"/>
              <a:t>Author</a:t>
            </a:r>
            <a:r>
              <a:rPr lang="de-DE" dirty="0"/>
              <a:t>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5079600" y="4536000"/>
            <a:ext cx="7578000" cy="370800"/>
          </a:xfrm>
        </p:spPr>
        <p:txBody>
          <a:bodyPr anchor="t" anchorCtr="0"/>
          <a:lstStyle>
            <a:lvl1pPr marL="0" indent="0" algn="l">
              <a:spcBef>
                <a:spcPts val="0"/>
              </a:spcBef>
              <a:buNone/>
              <a:defRPr sz="2400" b="0"/>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Master-Untertitelformat bearbeiten</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a:xfrm>
            <a:off x="5079600" y="2718000"/>
            <a:ext cx="7578000" cy="1620000"/>
          </a:xfrm>
        </p:spPr>
        <p:txBody>
          <a:bodyPr anchor="b"/>
          <a:lstStyle>
            <a:lvl1pPr algn="l">
              <a:lnSpc>
                <a:spcPct val="100000"/>
              </a:lnSpc>
              <a:defRPr sz="3600"/>
            </a:lvl1pPr>
          </a:lstStyle>
          <a:p>
            <a:r>
              <a:rPr lang="de-DE" dirty="0"/>
              <a:t>Click </a:t>
            </a:r>
            <a:r>
              <a:rPr lang="de-DE" dirty="0" err="1"/>
              <a:t>to</a:t>
            </a:r>
            <a:r>
              <a:rPr lang="de-DE" dirty="0"/>
              <a:t> </a:t>
            </a:r>
            <a:r>
              <a:rPr lang="de-DE" dirty="0" err="1"/>
              <a:t>edit</a:t>
            </a:r>
            <a:r>
              <a:rPr lang="de-DE" dirty="0"/>
              <a:t> Master title</a:t>
            </a:r>
            <a:br>
              <a:rPr lang="de-DE" dirty="0"/>
            </a:br>
            <a:r>
              <a:rPr lang="de-DE" dirty="0"/>
              <a:t>(</a:t>
            </a:r>
            <a:r>
              <a:rPr lang="de-DE" dirty="0" err="1"/>
              <a:t>must</a:t>
            </a:r>
            <a:r>
              <a:rPr lang="de-DE" dirty="0"/>
              <a:t> </a:t>
            </a:r>
            <a:r>
              <a:rPr lang="de-DE" dirty="0" err="1"/>
              <a:t>be</a:t>
            </a:r>
            <a:r>
              <a:rPr lang="de-DE" dirty="0"/>
              <a:t> </a:t>
            </a:r>
            <a:br>
              <a:rPr lang="de-DE" dirty="0"/>
            </a:br>
            <a:r>
              <a:rPr lang="de-DE" dirty="0"/>
              <a:t>3 </a:t>
            </a:r>
            <a:r>
              <a:rPr lang="de-DE" dirty="0" err="1"/>
              <a:t>lines</a:t>
            </a:r>
            <a:r>
              <a:rPr lang="de-DE" dirty="0"/>
              <a:t>)</a:t>
            </a:r>
          </a:p>
        </p:txBody>
      </p:sp>
    </p:spTree>
    <p:extLst>
      <p:ext uri="{BB962C8B-B14F-4D97-AF65-F5344CB8AC3E}">
        <p14:creationId xmlns:p14="http://schemas.microsoft.com/office/powerpoint/2010/main" val="3007410446"/>
      </p:ext>
    </p:extLst>
  </p:cSld>
  <p:clrMapOvr>
    <a:masterClrMapping/>
  </p:clrMapOvr>
  <p:hf sldNum="0" hdr="0" dt="0"/>
  <p:extLst>
    <p:ext uri="{DCECCB84-F9BA-43D5-87BE-67443E8EF086}">
      <p15:sldGuideLst xmlns:p15="http://schemas.microsoft.com/office/powerpoint/2012/main">
        <p15:guide id="1" pos="319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 Opt 3 - 2 lines">
    <p:spTree>
      <p:nvGrpSpPr>
        <p:cNvPr id="1" name=""/>
        <p:cNvGrpSpPr/>
        <p:nvPr/>
      </p:nvGrpSpPr>
      <p:grpSpPr>
        <a:xfrm>
          <a:off x="0" y="0"/>
          <a:ext cx="0" cy="0"/>
          <a:chOff x="0" y="0"/>
          <a:chExt cx="0" cy="0"/>
        </a:xfrm>
      </p:grpSpPr>
      <p:pic>
        <p:nvPicPr>
          <p:cNvPr id="19" name="HalfPageImage">
            <a:extLst>
              <a:ext uri="{FF2B5EF4-FFF2-40B4-BE49-F238E27FC236}">
                <a16:creationId xmlns:a16="http://schemas.microsoft.com/office/drawing/2014/main" id="{8D3E7F20-1C89-58D7-3B46-DDD27622BC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285"/>
          <a:stretch/>
        </p:blipFill>
        <p:spPr>
          <a:xfrm>
            <a:off x="0" y="0"/>
            <a:ext cx="4536000" cy="7560000"/>
          </a:xfrm>
          <a:prstGeom prst="rect">
            <a:avLst/>
          </a:prstGeom>
        </p:spPr>
      </p:pic>
      <p:sp>
        <p:nvSpPr>
          <p:cNvPr id="11" name="BackgroundPanel">
            <a:extLst>
              <a:ext uri="{FF2B5EF4-FFF2-40B4-BE49-F238E27FC236}">
                <a16:creationId xmlns:a16="http://schemas.microsoft.com/office/drawing/2014/main" id="{D73EE119-84A3-4B36-9BFD-F10D727BF3AD}"/>
              </a:ext>
            </a:extLst>
          </p:cNvPr>
          <p:cNvSpPr/>
          <p:nvPr/>
        </p:nvSpPr>
        <p:spPr>
          <a:xfrm>
            <a:off x="4536000" y="1"/>
            <a:ext cx="8910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5080621"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4852800" y="2718000"/>
            <a:ext cx="68400" cy="11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3" name="TitlePagePandC">
            <a:extLst>
              <a:ext uri="{FF2B5EF4-FFF2-40B4-BE49-F238E27FC236}">
                <a16:creationId xmlns:a16="http://schemas.microsoft.com/office/drawing/2014/main" id="{231C61B2-3E4A-48F1-B29D-4AF9822CFEB6}"/>
              </a:ext>
            </a:extLst>
          </p:cNvPr>
          <p:cNvSpPr txBox="1"/>
          <p:nvPr/>
        </p:nvSpPr>
        <p:spPr>
          <a:xfrm>
            <a:off x="5064125" y="7110000"/>
            <a:ext cx="7578000" cy="184666"/>
          </a:xfrm>
          <a:prstGeom prst="rect">
            <a:avLst/>
          </a:prstGeom>
          <a:noFill/>
        </p:spPr>
        <p:txBody>
          <a:bodyPr wrap="square" lIns="0" tIns="0" rIns="0" bIns="0" rtlCol="0">
            <a:spAutoFit/>
          </a:bodyPr>
          <a:lstStyle/>
          <a:p>
            <a:pPr algn="l"/>
            <a:r>
              <a:rPr lang="de-DE" sz="1200" dirty="0">
                <a:solidFill>
                  <a:srgbClr val="FFFFFF"/>
                </a:solidFill>
                <a:latin typeface="Arial" panose="020B0604020202020204" pitchFamily="34" charset="0"/>
                <a:cs typeface="Arial" panose="020B0604020202020204" pitchFamily="34" charset="0"/>
              </a:rPr>
              <a:t>Privat und vertraulich</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5079600" y="4888800"/>
            <a:ext cx="7578000" cy="216000"/>
          </a:xfrm>
        </p:spPr>
        <p:txBody>
          <a:bodyPr/>
          <a:lstStyle>
            <a:lvl1pPr marL="0" indent="0" algn="l">
              <a:spcBef>
                <a:spcPts val="0"/>
              </a:spcBef>
              <a:buFont typeface="Arial" panose="020B0604020202020204" pitchFamily="34" charset="0"/>
              <a:buNone/>
              <a:defRPr sz="1400" b="0">
                <a:solidFill>
                  <a:srgbClr val="FFFFFF"/>
                </a:solidFill>
              </a:defRPr>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de-DE" dirty="0"/>
              <a:t>Click </a:t>
            </a:r>
            <a:r>
              <a:rPr lang="de-DE" dirty="0" err="1"/>
              <a:t>to</a:t>
            </a:r>
            <a:r>
              <a:rPr lang="de-DE" dirty="0"/>
              <a:t> </a:t>
            </a:r>
            <a:r>
              <a:rPr lang="de-DE" dirty="0" err="1"/>
              <a:t>edit</a:t>
            </a:r>
            <a:r>
              <a:rPr lang="de-DE" dirty="0"/>
              <a:t> Date | Author1, </a:t>
            </a:r>
            <a:r>
              <a:rPr lang="de-DE" dirty="0" err="1"/>
              <a:t>Author</a:t>
            </a:r>
            <a:r>
              <a:rPr lang="de-DE" dirty="0"/>
              <a:t>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5079600" y="3996000"/>
            <a:ext cx="7578000" cy="370800"/>
          </a:xfrm>
        </p:spPr>
        <p:txBody>
          <a:bodyPr anchor="t" anchorCtr="0"/>
          <a:lstStyle>
            <a:lvl1pPr marL="0" indent="0" algn="l">
              <a:spcBef>
                <a:spcPts val="0"/>
              </a:spcBef>
              <a:buNone/>
              <a:defRPr sz="2400" b="0">
                <a:solidFill>
                  <a:srgbClr val="FFFFFF"/>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Master-Untertitelformat bearbeiten</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5079600" y="2718000"/>
            <a:ext cx="7578000" cy="1116000"/>
          </a:xfrm>
        </p:spPr>
        <p:txBody>
          <a:bodyPr anchor="b"/>
          <a:lstStyle>
            <a:lvl1pPr algn="l">
              <a:lnSpc>
                <a:spcPct val="100000"/>
              </a:lnSpc>
              <a:defRPr sz="3600">
                <a:solidFill>
                  <a:srgbClr val="FFFFFF"/>
                </a:solidFill>
              </a:defRPr>
            </a:lvl1pPr>
          </a:lstStyle>
          <a:p>
            <a:r>
              <a:rPr lang="de-DE" dirty="0"/>
              <a:t>Click </a:t>
            </a:r>
            <a:r>
              <a:rPr lang="de-DE" dirty="0" err="1"/>
              <a:t>to</a:t>
            </a:r>
            <a:r>
              <a:rPr lang="de-DE" dirty="0"/>
              <a:t> </a:t>
            </a:r>
            <a:r>
              <a:rPr lang="de-DE" dirty="0" err="1"/>
              <a:t>edit</a:t>
            </a:r>
            <a:r>
              <a:rPr lang="de-DE" dirty="0"/>
              <a:t> Master title</a:t>
            </a:r>
            <a:br>
              <a:rPr lang="de-DE" dirty="0"/>
            </a:br>
            <a:r>
              <a:rPr lang="de-DE" dirty="0"/>
              <a:t>(</a:t>
            </a:r>
            <a:r>
              <a:rPr lang="de-DE" dirty="0" err="1"/>
              <a:t>must</a:t>
            </a:r>
            <a:r>
              <a:rPr lang="de-DE" dirty="0"/>
              <a:t> </a:t>
            </a:r>
            <a:r>
              <a:rPr lang="de-DE" dirty="0" err="1"/>
              <a:t>be</a:t>
            </a:r>
            <a:r>
              <a:rPr lang="de-DE" dirty="0"/>
              <a:t> 2 </a:t>
            </a:r>
            <a:r>
              <a:rPr lang="de-DE" dirty="0" err="1"/>
              <a:t>lines</a:t>
            </a:r>
            <a:r>
              <a:rPr lang="de-DE" dirty="0"/>
              <a:t>)</a:t>
            </a:r>
          </a:p>
        </p:txBody>
      </p:sp>
    </p:spTree>
    <p:extLst>
      <p:ext uri="{BB962C8B-B14F-4D97-AF65-F5344CB8AC3E}">
        <p14:creationId xmlns:p14="http://schemas.microsoft.com/office/powerpoint/2010/main" val="2188566527"/>
      </p:ext>
    </p:extLst>
  </p:cSld>
  <p:clrMapOvr>
    <a:masterClrMapping/>
  </p:clrMapOvr>
  <p:hf sldNum="0" hdr="0" dt="0"/>
  <p:extLst>
    <p:ext uri="{DCECCB84-F9BA-43D5-87BE-67443E8EF086}">
      <p15:sldGuideLst xmlns:p15="http://schemas.microsoft.com/office/powerpoint/2012/main">
        <p15:guide id="1" pos="31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ne column with image">
    <p:spTree>
      <p:nvGrpSpPr>
        <p:cNvPr id="1" name=""/>
        <p:cNvGrpSpPr/>
        <p:nvPr/>
      </p:nvGrpSpPr>
      <p:grpSpPr>
        <a:xfrm>
          <a:off x="0" y="0"/>
          <a:ext cx="0" cy="0"/>
          <a:chOff x="0" y="0"/>
          <a:chExt cx="0" cy="0"/>
        </a:xfrm>
      </p:grpSpPr>
      <p:sp>
        <p:nvSpPr>
          <p:cNvPr id="12" name="Picture 1">
            <a:extLst>
              <a:ext uri="{FF2B5EF4-FFF2-40B4-BE49-F238E27FC236}">
                <a16:creationId xmlns:a16="http://schemas.microsoft.com/office/drawing/2014/main" id="{636255EC-EE1E-4E62-B732-9D1450A8BD66}"/>
              </a:ext>
            </a:extLst>
          </p:cNvPr>
          <p:cNvSpPr>
            <a:spLocks noGrp="1"/>
          </p:cNvSpPr>
          <p:nvPr>
            <p:ph type="pic" sz="quarter" idx="13"/>
          </p:nvPr>
        </p:nvSpPr>
        <p:spPr>
          <a:xfrm>
            <a:off x="8913600" y="1"/>
            <a:ext cx="4536000" cy="7559675"/>
          </a:xfrm>
        </p:spPr>
        <p:txBody>
          <a:bodyPr/>
          <a:lstStyle/>
          <a:p>
            <a:r>
              <a:rPr lang="de-DE" dirty="0"/>
              <a:t>Bild durch Klicken auf Symbol hinzufügen</a:t>
            </a:r>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lvl1pPr>
              <a:defRPr>
                <a:solidFill>
                  <a:schemeClr val="bg1"/>
                </a:solidFill>
              </a:defRPr>
            </a:lvl1pPr>
          </a:lstStyle>
          <a:p>
            <a:fld id="{D8ADDC3C-4EB0-4059-8B7C-A756E30D0F5F}" type="slidenum">
              <a:rPr lang="de-DE" smtClean="0"/>
              <a:pPr/>
              <a:t>‹Nr.›</a:t>
            </a:fld>
            <a:endParaRPr lang="de-DE" dirty="0"/>
          </a:p>
        </p:txBody>
      </p:sp>
      <p:sp>
        <p:nvSpPr>
          <p:cNvPr id="2" name="Footer">
            <a:extLst>
              <a:ext uri="{FF2B5EF4-FFF2-40B4-BE49-F238E27FC236}">
                <a16:creationId xmlns:a16="http://schemas.microsoft.com/office/drawing/2014/main" id="{F5CC75BD-8F3D-4E23-8D1C-DE7ADBD4D1D2}"/>
              </a:ext>
            </a:extLst>
          </p:cNvPr>
          <p:cNvSpPr>
            <a:spLocks noGrp="1"/>
          </p:cNvSpPr>
          <p:nvPr>
            <p:ph type="ftr" sz="quarter" idx="14"/>
          </p:nvPr>
        </p:nvSpPr>
        <p:spPr>
          <a:xfrm>
            <a:off x="-1" y="7074000"/>
            <a:ext cx="8913593" cy="180000"/>
          </a:xfrm>
        </p:spPr>
        <p:txBody>
          <a:bodyPr/>
          <a:lstStyle/>
          <a:p>
            <a:r>
              <a:rPr lang="de-DE" dirty="0"/>
              <a:t>Private and </a:t>
            </a:r>
            <a:r>
              <a:rPr lang="de-DE" dirty="0" err="1"/>
              <a:t>Confidential</a:t>
            </a:r>
            <a:endParaRPr lang="de-DE" dirty="0"/>
          </a:p>
        </p:txBody>
      </p:sp>
      <p:cxnSp>
        <p:nvCxnSpPr>
          <p:cNvPr id="9" name="Footer Separator">
            <a:extLst>
              <a:ext uri="{FF2B5EF4-FFF2-40B4-BE49-F238E27FC236}">
                <a16:creationId xmlns:a16="http://schemas.microsoft.com/office/drawing/2014/main" id="{ECF6F5C3-824C-42F7-AAB7-DE90B80392AA}"/>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W Logo">
            <a:extLst>
              <a:ext uri="{FF2B5EF4-FFF2-40B4-BE49-F238E27FC236}">
                <a16:creationId xmlns:a16="http://schemas.microsoft.com/office/drawing/2014/main" id="{1A348627-1CEE-46EA-AEE1-3DFFADD6363B}"/>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7797600" cy="4698075"/>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itle">
            <a:extLst>
              <a:ext uri="{FF2B5EF4-FFF2-40B4-BE49-F238E27FC236}">
                <a16:creationId xmlns:a16="http://schemas.microsoft.com/office/drawing/2014/main" id="{0B6ADA1B-ECB6-48BD-9BD4-2112A0FA3FCF}"/>
              </a:ext>
            </a:extLst>
          </p:cNvPr>
          <p:cNvSpPr>
            <a:spLocks noGrp="1"/>
          </p:cNvSpPr>
          <p:nvPr>
            <p:ph type="title" hasCustomPrompt="1"/>
          </p:nvPr>
        </p:nvSpPr>
        <p:spPr>
          <a:xfrm>
            <a:off x="792000" y="630000"/>
            <a:ext cx="7797600" cy="774000"/>
          </a:xfrm>
        </p:spPr>
        <p:txBody>
          <a:bodyPr/>
          <a:lstStyle/>
          <a:p>
            <a:r>
              <a:rPr lang="de-DE" dirty="0"/>
              <a:t>Click </a:t>
            </a:r>
            <a:r>
              <a:rPr lang="de-DE" dirty="0" err="1"/>
              <a:t>to</a:t>
            </a:r>
            <a:r>
              <a:rPr lang="de-DE" dirty="0"/>
              <a:t> </a:t>
            </a:r>
            <a:r>
              <a:rPr lang="de-DE" dirty="0" err="1"/>
              <a:t>add</a:t>
            </a:r>
            <a:r>
              <a:rPr lang="de-DE" dirty="0"/>
              <a:t> title</a:t>
            </a:r>
          </a:p>
        </p:txBody>
      </p:sp>
      <p:sp>
        <p:nvSpPr>
          <p:cNvPr id="13" name="TW Bar">
            <a:extLst>
              <a:ext uri="{FF2B5EF4-FFF2-40B4-BE49-F238E27FC236}">
                <a16:creationId xmlns:a16="http://schemas.microsoft.com/office/drawing/2014/main" id="{2D0723B7-2331-495A-A7E2-3CC08E3B5802}"/>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pic>
        <p:nvPicPr>
          <p:cNvPr id="11" name="Grafik 10">
            <a:extLst>
              <a:ext uri="{FF2B5EF4-FFF2-40B4-BE49-F238E27FC236}">
                <a16:creationId xmlns:a16="http://schemas.microsoft.com/office/drawing/2014/main" id="{4E516034-5313-80A5-B28A-45B6D9EF60E9}"/>
              </a:ext>
            </a:extLst>
          </p:cNvPr>
          <p:cNvPicPr>
            <a:picLocks noChangeAspect="1"/>
          </p:cNvPicPr>
          <p:nvPr userDrawn="1"/>
        </p:nvPicPr>
        <p:blipFill rotWithShape="1">
          <a:blip r:embed="rId2"/>
          <a:srcRect t="32019" b="33063"/>
          <a:stretch/>
        </p:blipFill>
        <p:spPr>
          <a:xfrm>
            <a:off x="7102649" y="6904759"/>
            <a:ext cx="1484890" cy="518481"/>
          </a:xfrm>
          <a:prstGeom prst="rect">
            <a:avLst/>
          </a:prstGeom>
        </p:spPr>
      </p:pic>
    </p:spTree>
    <p:extLst>
      <p:ext uri="{BB962C8B-B14F-4D97-AF65-F5344CB8AC3E}">
        <p14:creationId xmlns:p14="http://schemas.microsoft.com/office/powerpoint/2010/main" val="1579837008"/>
      </p:ext>
    </p:extLst>
  </p:cSld>
  <p:clrMapOvr>
    <a:masterClrMapping/>
  </p:clrMapOvr>
  <p:extLst>
    <p:ext uri="{DCECCB84-F9BA-43D5-87BE-67443E8EF086}">
      <p15:sldGuideLst xmlns:p15="http://schemas.microsoft.com/office/powerpoint/2012/main">
        <p15:guide id="3" pos="5411">
          <p15:clr>
            <a:srgbClr val="FBAE40"/>
          </p15:clr>
        </p15:guide>
        <p15:guide id="4" pos="5615">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 Opt 3 - 3 lines">
    <p:spTree>
      <p:nvGrpSpPr>
        <p:cNvPr id="1" name=""/>
        <p:cNvGrpSpPr/>
        <p:nvPr/>
      </p:nvGrpSpPr>
      <p:grpSpPr>
        <a:xfrm>
          <a:off x="0" y="0"/>
          <a:ext cx="0" cy="0"/>
          <a:chOff x="0" y="0"/>
          <a:chExt cx="0" cy="0"/>
        </a:xfrm>
      </p:grpSpPr>
      <p:pic>
        <p:nvPicPr>
          <p:cNvPr id="19" name="HalfPageImage">
            <a:extLst>
              <a:ext uri="{FF2B5EF4-FFF2-40B4-BE49-F238E27FC236}">
                <a16:creationId xmlns:a16="http://schemas.microsoft.com/office/drawing/2014/main" id="{DB147187-F8D3-5600-46E6-E58C846A148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285"/>
          <a:stretch/>
        </p:blipFill>
        <p:spPr>
          <a:xfrm>
            <a:off x="0" y="0"/>
            <a:ext cx="4536000" cy="7560000"/>
          </a:xfrm>
          <a:prstGeom prst="rect">
            <a:avLst/>
          </a:prstGeom>
        </p:spPr>
      </p:pic>
      <p:sp>
        <p:nvSpPr>
          <p:cNvPr id="11" name="BackgroundPanel">
            <a:extLst>
              <a:ext uri="{FF2B5EF4-FFF2-40B4-BE49-F238E27FC236}">
                <a16:creationId xmlns:a16="http://schemas.microsoft.com/office/drawing/2014/main" id="{C93E7BC5-0D49-4B5C-9E79-9EC187F2D08F}"/>
              </a:ext>
            </a:extLst>
          </p:cNvPr>
          <p:cNvSpPr/>
          <p:nvPr/>
        </p:nvSpPr>
        <p:spPr>
          <a:xfrm>
            <a:off x="4536000" y="1"/>
            <a:ext cx="8910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5080621"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4852800" y="2718000"/>
            <a:ext cx="68400" cy="151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3" name="TitlePagePandC">
            <a:extLst>
              <a:ext uri="{FF2B5EF4-FFF2-40B4-BE49-F238E27FC236}">
                <a16:creationId xmlns:a16="http://schemas.microsoft.com/office/drawing/2014/main" id="{0E84AF64-57C8-4B24-9AC8-02328A1AF0CB}"/>
              </a:ext>
            </a:extLst>
          </p:cNvPr>
          <p:cNvSpPr txBox="1"/>
          <p:nvPr/>
        </p:nvSpPr>
        <p:spPr>
          <a:xfrm>
            <a:off x="5064125" y="7110000"/>
            <a:ext cx="7578000" cy="184666"/>
          </a:xfrm>
          <a:prstGeom prst="rect">
            <a:avLst/>
          </a:prstGeom>
          <a:noFill/>
        </p:spPr>
        <p:txBody>
          <a:bodyPr wrap="square" lIns="0" tIns="0" rIns="0" bIns="0" rtlCol="0">
            <a:spAutoFit/>
          </a:bodyPr>
          <a:lstStyle/>
          <a:p>
            <a:pPr algn="l"/>
            <a:r>
              <a:rPr lang="de-DE" sz="1200" dirty="0">
                <a:solidFill>
                  <a:srgbClr val="FFFFFF"/>
                </a:solidFill>
                <a:latin typeface="Arial" panose="020B0604020202020204" pitchFamily="34" charset="0"/>
                <a:cs typeface="Arial" panose="020B0604020202020204" pitchFamily="34" charset="0"/>
              </a:rPr>
              <a:t>Privat und vertraulich</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5079600" y="5500800"/>
            <a:ext cx="7578000" cy="216000"/>
          </a:xfrm>
        </p:spPr>
        <p:txBody>
          <a:bodyPr/>
          <a:lstStyle>
            <a:lvl1pPr marL="0" indent="0" algn="l">
              <a:spcBef>
                <a:spcPts val="0"/>
              </a:spcBef>
              <a:buFont typeface="Arial" panose="020B0604020202020204" pitchFamily="34" charset="0"/>
              <a:buNone/>
              <a:defRPr sz="1400" b="0">
                <a:solidFill>
                  <a:srgbClr val="FFFFFF"/>
                </a:solidFill>
              </a:defRPr>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de-DE" dirty="0"/>
              <a:t>Click </a:t>
            </a:r>
            <a:r>
              <a:rPr lang="de-DE" dirty="0" err="1"/>
              <a:t>to</a:t>
            </a:r>
            <a:r>
              <a:rPr lang="de-DE" dirty="0"/>
              <a:t> </a:t>
            </a:r>
            <a:r>
              <a:rPr lang="de-DE" dirty="0" err="1"/>
              <a:t>edit</a:t>
            </a:r>
            <a:r>
              <a:rPr lang="de-DE" dirty="0"/>
              <a:t> Date | Author1, </a:t>
            </a:r>
            <a:r>
              <a:rPr lang="de-DE" dirty="0" err="1"/>
              <a:t>Author</a:t>
            </a:r>
            <a:r>
              <a:rPr lang="de-DE" dirty="0"/>
              <a:t>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5079600" y="4536000"/>
            <a:ext cx="7578000" cy="370800"/>
          </a:xfrm>
        </p:spPr>
        <p:txBody>
          <a:bodyPr anchor="t" anchorCtr="0"/>
          <a:lstStyle>
            <a:lvl1pPr marL="0" indent="0" algn="l">
              <a:spcBef>
                <a:spcPts val="0"/>
              </a:spcBef>
              <a:buNone/>
              <a:defRPr sz="2400" b="0">
                <a:solidFill>
                  <a:srgbClr val="FFFFFF"/>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Master-Untertitelformat bearbeiten</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5079600" y="2718000"/>
            <a:ext cx="7578000" cy="1620000"/>
          </a:xfrm>
        </p:spPr>
        <p:txBody>
          <a:bodyPr anchor="b"/>
          <a:lstStyle>
            <a:lvl1pPr algn="l">
              <a:lnSpc>
                <a:spcPct val="100000"/>
              </a:lnSpc>
              <a:defRPr sz="3600">
                <a:solidFill>
                  <a:srgbClr val="FFFFFF"/>
                </a:solidFill>
              </a:defRPr>
            </a:lvl1pPr>
          </a:lstStyle>
          <a:p>
            <a:r>
              <a:rPr lang="de-DE" dirty="0"/>
              <a:t>Click </a:t>
            </a:r>
            <a:r>
              <a:rPr lang="de-DE" dirty="0" err="1"/>
              <a:t>to</a:t>
            </a:r>
            <a:r>
              <a:rPr lang="de-DE" dirty="0"/>
              <a:t> </a:t>
            </a:r>
            <a:r>
              <a:rPr lang="de-DE" dirty="0" err="1"/>
              <a:t>edit</a:t>
            </a:r>
            <a:r>
              <a:rPr lang="de-DE" dirty="0"/>
              <a:t> Master title</a:t>
            </a:r>
            <a:br>
              <a:rPr lang="de-DE" dirty="0"/>
            </a:br>
            <a:r>
              <a:rPr lang="de-DE" dirty="0"/>
              <a:t>(</a:t>
            </a:r>
            <a:r>
              <a:rPr lang="de-DE" dirty="0" err="1"/>
              <a:t>must</a:t>
            </a:r>
            <a:r>
              <a:rPr lang="de-DE" dirty="0"/>
              <a:t> </a:t>
            </a:r>
            <a:r>
              <a:rPr lang="de-DE" dirty="0" err="1"/>
              <a:t>be</a:t>
            </a:r>
            <a:r>
              <a:rPr lang="de-DE" dirty="0"/>
              <a:t> </a:t>
            </a:r>
            <a:br>
              <a:rPr lang="de-DE" dirty="0"/>
            </a:br>
            <a:r>
              <a:rPr lang="de-DE" dirty="0"/>
              <a:t>3 </a:t>
            </a:r>
            <a:r>
              <a:rPr lang="de-DE" dirty="0" err="1"/>
              <a:t>lines</a:t>
            </a:r>
            <a:r>
              <a:rPr lang="de-DE" dirty="0"/>
              <a:t>)</a:t>
            </a:r>
          </a:p>
        </p:txBody>
      </p:sp>
    </p:spTree>
    <p:extLst>
      <p:ext uri="{BB962C8B-B14F-4D97-AF65-F5344CB8AC3E}">
        <p14:creationId xmlns:p14="http://schemas.microsoft.com/office/powerpoint/2010/main" val="3779481049"/>
      </p:ext>
    </p:extLst>
  </p:cSld>
  <p:clrMapOvr>
    <a:masterClrMapping/>
  </p:clrMapOvr>
  <p:hf sldNum="0" hdr="0" dt="0"/>
  <p:extLst>
    <p:ext uri="{DCECCB84-F9BA-43D5-87BE-67443E8EF086}">
      <p15:sldGuideLst xmlns:p15="http://schemas.microsoft.com/office/powerpoint/2012/main">
        <p15:guide id="1" pos="319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 Opt 4 - 2 lines">
    <p:spTree>
      <p:nvGrpSpPr>
        <p:cNvPr id="1" name=""/>
        <p:cNvGrpSpPr/>
        <p:nvPr/>
      </p:nvGrpSpPr>
      <p:grpSpPr>
        <a:xfrm>
          <a:off x="0" y="0"/>
          <a:ext cx="0" cy="0"/>
          <a:chOff x="0" y="0"/>
          <a:chExt cx="0" cy="0"/>
        </a:xfrm>
      </p:grpSpPr>
      <p:pic>
        <p:nvPicPr>
          <p:cNvPr id="15" name="FullPageImage">
            <a:extLst>
              <a:ext uri="{FF2B5EF4-FFF2-40B4-BE49-F238E27FC236}">
                <a16:creationId xmlns:a16="http://schemas.microsoft.com/office/drawing/2014/main" id="{0A41A6FE-3A18-6483-B542-7935091C3D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59" b="2759"/>
          <a:stretch/>
        </p:blipFill>
        <p:spPr>
          <a:xfrm>
            <a:off x="0" y="0"/>
            <a:ext cx="13442400" cy="7560002"/>
          </a:xfrm>
          <a:prstGeom prst="rect">
            <a:avLst/>
          </a:prstGeom>
        </p:spPr>
      </p:pic>
      <p:sp>
        <p:nvSpPr>
          <p:cNvPr id="11" name="TintCover">
            <a:extLst>
              <a:ext uri="{FF2B5EF4-FFF2-40B4-BE49-F238E27FC236}">
                <a16:creationId xmlns:a16="http://schemas.microsoft.com/office/drawing/2014/main" id="{E3DA02A0-8F77-4D15-9815-FD7926367EC0}"/>
              </a:ext>
            </a:extLst>
          </p:cNvPr>
          <p:cNvSpPr/>
          <p:nvPr/>
        </p:nvSpPr>
        <p:spPr>
          <a:xfrm>
            <a:off x="-1" y="0"/>
            <a:ext cx="11038115" cy="7559674"/>
          </a:xfrm>
          <a:prstGeom prst="rect">
            <a:avLst/>
          </a:prstGeom>
          <a:gradFill flip="none" rotWithShape="1">
            <a:gsLst>
              <a:gs pos="20000">
                <a:schemeClr val="accent1"/>
              </a:gs>
              <a:gs pos="86000">
                <a:schemeClr val="accent1">
                  <a:alpha val="0"/>
                  <a:lumMod val="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977848"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750027" y="2718000"/>
            <a:ext cx="68400" cy="11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3" name="TitlePagePandC">
            <a:extLst>
              <a:ext uri="{FF2B5EF4-FFF2-40B4-BE49-F238E27FC236}">
                <a16:creationId xmlns:a16="http://schemas.microsoft.com/office/drawing/2014/main" id="{7951EFEB-5E71-4AC1-A817-66A942403C04}"/>
              </a:ext>
            </a:extLst>
          </p:cNvPr>
          <p:cNvSpPr txBox="1"/>
          <p:nvPr/>
        </p:nvSpPr>
        <p:spPr>
          <a:xfrm>
            <a:off x="975600" y="7110000"/>
            <a:ext cx="7578000" cy="184666"/>
          </a:xfrm>
          <a:prstGeom prst="rect">
            <a:avLst/>
          </a:prstGeom>
          <a:noFill/>
        </p:spPr>
        <p:txBody>
          <a:bodyPr wrap="square" lIns="0" tIns="0" rIns="0" bIns="0" rtlCol="0">
            <a:spAutoFit/>
          </a:bodyPr>
          <a:lstStyle/>
          <a:p>
            <a:pPr algn="l"/>
            <a:r>
              <a:rPr lang="de-DE" sz="1200" dirty="0">
                <a:solidFill>
                  <a:srgbClr val="FFFFFF"/>
                </a:solidFill>
                <a:latin typeface="Arial" panose="020B0604020202020204" pitchFamily="34" charset="0"/>
                <a:cs typeface="Arial" panose="020B0604020202020204" pitchFamily="34" charset="0"/>
              </a:rPr>
              <a:t> </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976827" y="4888800"/>
            <a:ext cx="7812000" cy="216000"/>
          </a:xfrm>
        </p:spPr>
        <p:txBody>
          <a:bodyPr/>
          <a:lstStyle>
            <a:lvl1pPr marL="0" indent="0" algn="l">
              <a:spcBef>
                <a:spcPts val="0"/>
              </a:spcBef>
              <a:buFont typeface="Arial" panose="020B0604020202020204" pitchFamily="34" charset="0"/>
              <a:buNone/>
              <a:defRPr sz="1400" b="0">
                <a:solidFill>
                  <a:srgbClr val="FFFFFF"/>
                </a:solidFill>
              </a:defRPr>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de-DE" dirty="0"/>
              <a:t>Click </a:t>
            </a:r>
            <a:r>
              <a:rPr lang="de-DE" dirty="0" err="1"/>
              <a:t>to</a:t>
            </a:r>
            <a:r>
              <a:rPr lang="de-DE" dirty="0"/>
              <a:t> </a:t>
            </a:r>
            <a:r>
              <a:rPr lang="de-DE" dirty="0" err="1"/>
              <a:t>edit</a:t>
            </a:r>
            <a:r>
              <a:rPr lang="de-DE" dirty="0"/>
              <a:t> Date | Author1, </a:t>
            </a:r>
            <a:r>
              <a:rPr lang="de-DE" dirty="0" err="1"/>
              <a:t>Author</a:t>
            </a:r>
            <a:r>
              <a:rPr lang="de-DE" dirty="0"/>
              <a:t>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976827" y="3996000"/>
            <a:ext cx="7812000" cy="370800"/>
          </a:xfrm>
        </p:spPr>
        <p:txBody>
          <a:bodyPr anchor="t" anchorCtr="0"/>
          <a:lstStyle>
            <a:lvl1pPr marL="0" indent="0" algn="l">
              <a:spcBef>
                <a:spcPts val="0"/>
              </a:spcBef>
              <a:buNone/>
              <a:defRPr sz="2400" b="0">
                <a:solidFill>
                  <a:srgbClr val="FFFFFF"/>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Master-Untertitelformat bearbeiten</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976827" y="2718000"/>
            <a:ext cx="7812000" cy="1116000"/>
          </a:xfrm>
        </p:spPr>
        <p:txBody>
          <a:bodyPr anchor="b"/>
          <a:lstStyle>
            <a:lvl1pPr algn="l">
              <a:lnSpc>
                <a:spcPct val="100000"/>
              </a:lnSpc>
              <a:defRPr sz="3600">
                <a:solidFill>
                  <a:srgbClr val="FFFFFF"/>
                </a:solidFill>
              </a:defRPr>
            </a:lvl1pPr>
          </a:lstStyle>
          <a:p>
            <a:r>
              <a:rPr lang="de-DE" dirty="0"/>
              <a:t>Click </a:t>
            </a:r>
            <a:r>
              <a:rPr lang="de-DE" dirty="0" err="1"/>
              <a:t>to</a:t>
            </a:r>
            <a:r>
              <a:rPr lang="de-DE" dirty="0"/>
              <a:t> </a:t>
            </a:r>
            <a:r>
              <a:rPr lang="de-DE" dirty="0" err="1"/>
              <a:t>edit</a:t>
            </a:r>
            <a:r>
              <a:rPr lang="de-DE" dirty="0"/>
              <a:t> Master title</a:t>
            </a:r>
            <a:br>
              <a:rPr lang="de-DE" dirty="0"/>
            </a:br>
            <a:r>
              <a:rPr lang="de-DE" dirty="0"/>
              <a:t>(</a:t>
            </a:r>
            <a:r>
              <a:rPr lang="de-DE" dirty="0" err="1"/>
              <a:t>must</a:t>
            </a:r>
            <a:r>
              <a:rPr lang="de-DE" dirty="0"/>
              <a:t> </a:t>
            </a:r>
            <a:r>
              <a:rPr lang="de-DE" dirty="0" err="1"/>
              <a:t>be</a:t>
            </a:r>
            <a:r>
              <a:rPr lang="de-DE" dirty="0"/>
              <a:t> 2 </a:t>
            </a:r>
            <a:r>
              <a:rPr lang="de-DE" dirty="0" err="1"/>
              <a:t>lines</a:t>
            </a:r>
            <a:r>
              <a:rPr lang="de-DE" dirty="0"/>
              <a:t>)</a:t>
            </a:r>
          </a:p>
        </p:txBody>
      </p:sp>
    </p:spTree>
    <p:extLst>
      <p:ext uri="{BB962C8B-B14F-4D97-AF65-F5344CB8AC3E}">
        <p14:creationId xmlns:p14="http://schemas.microsoft.com/office/powerpoint/2010/main" val="3620515353"/>
      </p:ext>
    </p:extLst>
  </p:cSld>
  <p:clrMapOvr>
    <a:masterClrMapping/>
  </p:clrMapOvr>
  <p:hf sldNum="0" hdr="0" dt="0"/>
  <p:extLst>
    <p:ext uri="{DCECCB84-F9BA-43D5-87BE-67443E8EF086}">
      <p15:sldGuideLst xmlns:p15="http://schemas.microsoft.com/office/powerpoint/2012/main">
        <p15:guide id="1" pos="61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 Opt 4 - 3 lines">
    <p:spTree>
      <p:nvGrpSpPr>
        <p:cNvPr id="1" name=""/>
        <p:cNvGrpSpPr/>
        <p:nvPr/>
      </p:nvGrpSpPr>
      <p:grpSpPr>
        <a:xfrm>
          <a:off x="0" y="0"/>
          <a:ext cx="0" cy="0"/>
          <a:chOff x="0" y="0"/>
          <a:chExt cx="0" cy="0"/>
        </a:xfrm>
      </p:grpSpPr>
      <p:pic>
        <p:nvPicPr>
          <p:cNvPr id="15" name="FullPageImage">
            <a:extLst>
              <a:ext uri="{FF2B5EF4-FFF2-40B4-BE49-F238E27FC236}">
                <a16:creationId xmlns:a16="http://schemas.microsoft.com/office/drawing/2014/main" id="{DE48AC32-6656-8407-A97D-124B4A037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59" b="2759"/>
          <a:stretch/>
        </p:blipFill>
        <p:spPr>
          <a:xfrm>
            <a:off x="0" y="0"/>
            <a:ext cx="13442400" cy="7560002"/>
          </a:xfrm>
          <a:prstGeom prst="rect">
            <a:avLst/>
          </a:prstGeom>
        </p:spPr>
      </p:pic>
      <p:sp>
        <p:nvSpPr>
          <p:cNvPr id="11" name="TintCover">
            <a:extLst>
              <a:ext uri="{FF2B5EF4-FFF2-40B4-BE49-F238E27FC236}">
                <a16:creationId xmlns:a16="http://schemas.microsoft.com/office/drawing/2014/main" id="{465215CC-880D-4CFC-AE04-05E7515AC67A}"/>
              </a:ext>
            </a:extLst>
          </p:cNvPr>
          <p:cNvSpPr/>
          <p:nvPr/>
        </p:nvSpPr>
        <p:spPr>
          <a:xfrm>
            <a:off x="-1" y="0"/>
            <a:ext cx="11038115" cy="7559674"/>
          </a:xfrm>
          <a:prstGeom prst="rect">
            <a:avLst/>
          </a:prstGeom>
          <a:gradFill flip="none" rotWithShape="1">
            <a:gsLst>
              <a:gs pos="20000">
                <a:schemeClr val="accent1"/>
              </a:gs>
              <a:gs pos="86000">
                <a:schemeClr val="accent1">
                  <a:alpha val="0"/>
                  <a:lumMod val="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9" name="TWBar">
            <a:extLst>
              <a:ext uri="{FF2B5EF4-FFF2-40B4-BE49-F238E27FC236}">
                <a16:creationId xmlns:a16="http://schemas.microsoft.com/office/drawing/2014/main" id="{0AE8CE7F-A93B-49AC-97FA-4FC3C8FF4295}"/>
              </a:ext>
            </a:extLst>
          </p:cNvPr>
          <p:cNvSpPr/>
          <p:nvPr/>
        </p:nvSpPr>
        <p:spPr>
          <a:xfrm>
            <a:off x="750013" y="2718000"/>
            <a:ext cx="68400" cy="151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977834"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endParaRPr>
          </a:p>
        </p:txBody>
      </p:sp>
      <p:sp>
        <p:nvSpPr>
          <p:cNvPr id="13" name="TitlePagePandC">
            <a:extLst>
              <a:ext uri="{FF2B5EF4-FFF2-40B4-BE49-F238E27FC236}">
                <a16:creationId xmlns:a16="http://schemas.microsoft.com/office/drawing/2014/main" id="{C4E56A02-6DE0-44D6-A788-A0FC9B7B5C98}"/>
              </a:ext>
            </a:extLst>
          </p:cNvPr>
          <p:cNvSpPr txBox="1"/>
          <p:nvPr/>
        </p:nvSpPr>
        <p:spPr>
          <a:xfrm>
            <a:off x="975600" y="7110000"/>
            <a:ext cx="7578000" cy="184666"/>
          </a:xfrm>
          <a:prstGeom prst="rect">
            <a:avLst/>
          </a:prstGeom>
          <a:noFill/>
        </p:spPr>
        <p:txBody>
          <a:bodyPr wrap="square" lIns="0" tIns="0" rIns="0" bIns="0" rtlCol="0">
            <a:spAutoFit/>
          </a:bodyPr>
          <a:lstStyle/>
          <a:p>
            <a:pPr algn="l"/>
            <a:r>
              <a:rPr lang="de-DE" sz="1200" dirty="0">
                <a:solidFill>
                  <a:srgbClr val="FFFFFF"/>
                </a:solidFill>
                <a:latin typeface="Arial" panose="020B0604020202020204" pitchFamily="34" charset="0"/>
                <a:cs typeface="Arial" panose="020B0604020202020204" pitchFamily="34" charset="0"/>
              </a:rPr>
              <a:t>Privat und vertraulich</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976813" y="5500800"/>
            <a:ext cx="7812000" cy="216000"/>
          </a:xfrm>
        </p:spPr>
        <p:txBody>
          <a:bodyPr/>
          <a:lstStyle>
            <a:lvl1pPr marL="0" indent="0" algn="l">
              <a:spcBef>
                <a:spcPts val="0"/>
              </a:spcBef>
              <a:buFont typeface="Arial" panose="020B0604020202020204" pitchFamily="34" charset="0"/>
              <a:buNone/>
              <a:defRPr sz="1400" b="0">
                <a:solidFill>
                  <a:srgbClr val="FFFFFF"/>
                </a:solidFill>
              </a:defRPr>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de-DE" dirty="0"/>
              <a:t>Click </a:t>
            </a:r>
            <a:r>
              <a:rPr lang="de-DE" dirty="0" err="1"/>
              <a:t>to</a:t>
            </a:r>
            <a:r>
              <a:rPr lang="de-DE" dirty="0"/>
              <a:t> </a:t>
            </a:r>
            <a:r>
              <a:rPr lang="de-DE" dirty="0" err="1"/>
              <a:t>edit</a:t>
            </a:r>
            <a:r>
              <a:rPr lang="de-DE" dirty="0"/>
              <a:t> Date | Author1, </a:t>
            </a:r>
            <a:r>
              <a:rPr lang="de-DE" dirty="0" err="1"/>
              <a:t>Author</a:t>
            </a:r>
            <a:r>
              <a:rPr lang="de-DE" dirty="0"/>
              <a:t>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976813" y="4536000"/>
            <a:ext cx="7812000" cy="370800"/>
          </a:xfrm>
        </p:spPr>
        <p:txBody>
          <a:bodyPr anchor="t" anchorCtr="0"/>
          <a:lstStyle>
            <a:lvl1pPr marL="0" indent="0" algn="l">
              <a:spcBef>
                <a:spcPts val="0"/>
              </a:spcBef>
              <a:buNone/>
              <a:defRPr sz="2400" b="0">
                <a:solidFill>
                  <a:srgbClr val="FFFFFF"/>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Master-Untertitelformat bearbeiten</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976813" y="2718000"/>
            <a:ext cx="7812000" cy="1620000"/>
          </a:xfrm>
        </p:spPr>
        <p:txBody>
          <a:bodyPr anchor="b"/>
          <a:lstStyle>
            <a:lvl1pPr algn="l">
              <a:lnSpc>
                <a:spcPct val="100000"/>
              </a:lnSpc>
              <a:defRPr sz="3600">
                <a:solidFill>
                  <a:srgbClr val="FFFFFF"/>
                </a:solidFill>
              </a:defRPr>
            </a:lvl1pPr>
          </a:lstStyle>
          <a:p>
            <a:r>
              <a:rPr lang="de-DE" dirty="0"/>
              <a:t>Click </a:t>
            </a:r>
            <a:r>
              <a:rPr lang="de-DE" dirty="0" err="1"/>
              <a:t>to</a:t>
            </a:r>
            <a:r>
              <a:rPr lang="de-DE" dirty="0"/>
              <a:t> </a:t>
            </a:r>
            <a:r>
              <a:rPr lang="de-DE" dirty="0" err="1"/>
              <a:t>edit</a:t>
            </a:r>
            <a:r>
              <a:rPr lang="de-DE" dirty="0"/>
              <a:t> Master title</a:t>
            </a:r>
            <a:br>
              <a:rPr lang="de-DE" dirty="0"/>
            </a:br>
            <a:r>
              <a:rPr lang="de-DE" dirty="0"/>
              <a:t>(</a:t>
            </a:r>
            <a:r>
              <a:rPr lang="de-DE" dirty="0" err="1"/>
              <a:t>must</a:t>
            </a:r>
            <a:r>
              <a:rPr lang="de-DE" dirty="0"/>
              <a:t> </a:t>
            </a:r>
            <a:r>
              <a:rPr lang="de-DE" dirty="0" err="1"/>
              <a:t>be</a:t>
            </a:r>
            <a:r>
              <a:rPr lang="de-DE" dirty="0"/>
              <a:t> </a:t>
            </a:r>
            <a:br>
              <a:rPr lang="de-DE" dirty="0"/>
            </a:br>
            <a:r>
              <a:rPr lang="de-DE" dirty="0"/>
              <a:t>3 </a:t>
            </a:r>
            <a:r>
              <a:rPr lang="de-DE" dirty="0" err="1"/>
              <a:t>lines</a:t>
            </a:r>
            <a:r>
              <a:rPr lang="de-DE" dirty="0"/>
              <a:t>)</a:t>
            </a:r>
          </a:p>
        </p:txBody>
      </p:sp>
    </p:spTree>
    <p:extLst>
      <p:ext uri="{BB962C8B-B14F-4D97-AF65-F5344CB8AC3E}">
        <p14:creationId xmlns:p14="http://schemas.microsoft.com/office/powerpoint/2010/main" val="2240673666"/>
      </p:ext>
    </p:extLst>
  </p:cSld>
  <p:clrMapOvr>
    <a:masterClrMapping/>
  </p:clrMapOvr>
  <p:hf sldNum="0" hdr="0" dt="0"/>
  <p:extLst>
    <p:ext uri="{DCECCB84-F9BA-43D5-87BE-67443E8EF086}">
      <p15:sldGuideLst xmlns:p15="http://schemas.microsoft.com/office/powerpoint/2012/main">
        <p15:guide id="1" pos="60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 Opt 5 - 2 lines">
    <p:spTree>
      <p:nvGrpSpPr>
        <p:cNvPr id="1" name=""/>
        <p:cNvGrpSpPr/>
        <p:nvPr/>
      </p:nvGrpSpPr>
      <p:grpSpPr>
        <a:xfrm>
          <a:off x="0" y="0"/>
          <a:ext cx="0" cy="0"/>
          <a:chOff x="0" y="0"/>
          <a:chExt cx="0" cy="0"/>
        </a:xfrm>
      </p:grpSpPr>
      <p:sp>
        <p:nvSpPr>
          <p:cNvPr id="11" name="BackgroundPanel">
            <a:extLst>
              <a:ext uri="{FF2B5EF4-FFF2-40B4-BE49-F238E27FC236}">
                <a16:creationId xmlns:a16="http://schemas.microsoft.com/office/drawing/2014/main" id="{D73EE119-84A3-4B36-9BFD-F10D727BF3AD}"/>
              </a:ext>
            </a:extLst>
          </p:cNvPr>
          <p:cNvSpPr/>
          <p:nvPr/>
        </p:nvSpPr>
        <p:spPr>
          <a:xfrm>
            <a:off x="0" y="0"/>
            <a:ext cx="13446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1951200" y="243720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endParaRPr>
          </a:p>
        </p:txBody>
      </p:sp>
      <p:sp>
        <p:nvSpPr>
          <p:cNvPr id="15" name="GreenBar 2">
            <a:extLst>
              <a:ext uri="{FF2B5EF4-FFF2-40B4-BE49-F238E27FC236}">
                <a16:creationId xmlns:a16="http://schemas.microsoft.com/office/drawing/2014/main" id="{2F5603AF-FDC2-4529-941F-995942D133BB}"/>
              </a:ext>
            </a:extLst>
          </p:cNvPr>
          <p:cNvSpPr/>
          <p:nvPr/>
        </p:nvSpPr>
        <p:spPr>
          <a:xfrm>
            <a:off x="8928101" y="3190060"/>
            <a:ext cx="4511674" cy="9360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3" name="GreenBar 1">
            <a:extLst>
              <a:ext uri="{FF2B5EF4-FFF2-40B4-BE49-F238E27FC236}">
                <a16:creationId xmlns:a16="http://schemas.microsoft.com/office/drawing/2014/main" id="{EE285803-2091-44C1-86E1-1C915EFE51D0}"/>
              </a:ext>
            </a:extLst>
          </p:cNvPr>
          <p:cNvSpPr/>
          <p:nvPr/>
        </p:nvSpPr>
        <p:spPr>
          <a:xfrm>
            <a:off x="0" y="3164400"/>
            <a:ext cx="1626642" cy="9360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6" name="TitlePagePandC">
            <a:extLst>
              <a:ext uri="{FF2B5EF4-FFF2-40B4-BE49-F238E27FC236}">
                <a16:creationId xmlns:a16="http://schemas.microsoft.com/office/drawing/2014/main" id="{FB5B6592-A1C1-4039-9745-BE435A3F01FE}"/>
              </a:ext>
            </a:extLst>
          </p:cNvPr>
          <p:cNvSpPr txBox="1"/>
          <p:nvPr/>
        </p:nvSpPr>
        <p:spPr>
          <a:xfrm>
            <a:off x="9144000" y="3780000"/>
            <a:ext cx="3852000" cy="184666"/>
          </a:xfrm>
          <a:prstGeom prst="rect">
            <a:avLst/>
          </a:prstGeom>
          <a:noFill/>
        </p:spPr>
        <p:txBody>
          <a:bodyPr wrap="square" lIns="0" tIns="0" rIns="0" bIns="0" rtlCol="0">
            <a:spAutoFit/>
          </a:bodyPr>
          <a:lstStyle/>
          <a:p>
            <a:pPr algn="l"/>
            <a:r>
              <a:rPr lang="de-DE" sz="1200" dirty="0">
                <a:solidFill>
                  <a:srgbClr val="FFFFFF"/>
                </a:solidFill>
                <a:latin typeface="Arial" panose="020B0604020202020204" pitchFamily="34" charset="0"/>
                <a:cs typeface="Arial" panose="020B0604020202020204" pitchFamily="34" charset="0"/>
              </a:rPr>
              <a:t>Private and </a:t>
            </a:r>
            <a:r>
              <a:rPr lang="de-DE" sz="1200" dirty="0" err="1">
                <a:solidFill>
                  <a:srgbClr val="FFFFFF"/>
                </a:solidFill>
                <a:latin typeface="Arial" panose="020B0604020202020204" pitchFamily="34" charset="0"/>
                <a:cs typeface="Arial" panose="020B0604020202020204" pitchFamily="34" charset="0"/>
              </a:rPr>
              <a:t>Confidential</a:t>
            </a:r>
            <a:endParaRPr lang="de-DE" sz="1200" dirty="0">
              <a:solidFill>
                <a:srgbClr val="FFFFFF"/>
              </a:solidFill>
              <a:latin typeface="Arial" panose="020B0604020202020204" pitchFamily="34" charset="0"/>
              <a:cs typeface="Arial" panose="020B0604020202020204" pitchFamily="34" charset="0"/>
            </a:endParaRP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9144000" y="3376949"/>
            <a:ext cx="3852000" cy="216000"/>
          </a:xfrm>
        </p:spPr>
        <p:txBody>
          <a:bodyPr anchor="ctr"/>
          <a:lstStyle>
            <a:lvl1pPr marL="0" indent="0" algn="l">
              <a:spcBef>
                <a:spcPts val="0"/>
              </a:spcBef>
              <a:buFont typeface="Arial" panose="020B0604020202020204" pitchFamily="34" charset="0"/>
              <a:buNone/>
              <a:defRPr sz="1200" b="0">
                <a:solidFill>
                  <a:srgbClr val="FFFFFF"/>
                </a:solidFill>
              </a:defRPr>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de-DE" dirty="0"/>
              <a:t>Author1, </a:t>
            </a:r>
            <a:r>
              <a:rPr lang="de-DE" dirty="0" err="1"/>
              <a:t>Author</a:t>
            </a:r>
            <a:r>
              <a:rPr lang="de-DE" dirty="0"/>
              <a:t>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1951200" y="4471200"/>
            <a:ext cx="6696000" cy="370800"/>
          </a:xfrm>
        </p:spPr>
        <p:txBody>
          <a:bodyPr anchor="t" anchorCtr="0"/>
          <a:lstStyle>
            <a:lvl1pPr marL="0" indent="0" algn="l">
              <a:spcBef>
                <a:spcPts val="0"/>
              </a:spcBef>
              <a:buNone/>
              <a:defRPr sz="2400" b="0">
                <a:solidFill>
                  <a:srgbClr val="FFFFFF"/>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Master-Untertitelformat bearbeiten</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1951200" y="3164400"/>
            <a:ext cx="6696000" cy="1116000"/>
          </a:xfrm>
        </p:spPr>
        <p:txBody>
          <a:bodyPr anchor="b"/>
          <a:lstStyle>
            <a:lvl1pPr algn="l">
              <a:lnSpc>
                <a:spcPct val="100000"/>
              </a:lnSpc>
              <a:defRPr sz="3600">
                <a:solidFill>
                  <a:srgbClr val="FFFFFF"/>
                </a:solidFill>
              </a:defRPr>
            </a:lvl1pPr>
          </a:lstStyle>
          <a:p>
            <a:r>
              <a:rPr lang="de-DE" dirty="0"/>
              <a:t>Click </a:t>
            </a:r>
            <a:r>
              <a:rPr lang="de-DE" dirty="0" err="1"/>
              <a:t>to</a:t>
            </a:r>
            <a:r>
              <a:rPr lang="de-DE" dirty="0"/>
              <a:t> </a:t>
            </a:r>
            <a:r>
              <a:rPr lang="de-DE" dirty="0" err="1"/>
              <a:t>edit</a:t>
            </a:r>
            <a:r>
              <a:rPr lang="de-DE" dirty="0"/>
              <a:t> Master title</a:t>
            </a:r>
            <a:br>
              <a:rPr lang="de-DE" dirty="0"/>
            </a:br>
            <a:r>
              <a:rPr lang="de-DE" dirty="0"/>
              <a:t>(</a:t>
            </a:r>
            <a:r>
              <a:rPr lang="de-DE" dirty="0" err="1"/>
              <a:t>must</a:t>
            </a:r>
            <a:r>
              <a:rPr lang="de-DE" dirty="0"/>
              <a:t> </a:t>
            </a:r>
            <a:r>
              <a:rPr lang="de-DE" dirty="0" err="1"/>
              <a:t>be</a:t>
            </a:r>
            <a:r>
              <a:rPr lang="de-DE" dirty="0"/>
              <a:t> 2 </a:t>
            </a:r>
            <a:r>
              <a:rPr lang="de-DE" dirty="0" err="1"/>
              <a:t>lines</a:t>
            </a:r>
            <a:r>
              <a:rPr lang="de-DE" dirty="0"/>
              <a:t>)</a:t>
            </a:r>
          </a:p>
        </p:txBody>
      </p:sp>
    </p:spTree>
    <p:extLst>
      <p:ext uri="{BB962C8B-B14F-4D97-AF65-F5344CB8AC3E}">
        <p14:creationId xmlns:p14="http://schemas.microsoft.com/office/powerpoint/2010/main" val="3651010103"/>
      </p:ext>
    </p:extLst>
  </p:cSld>
  <p:clrMapOvr>
    <a:masterClrMapping/>
  </p:clrMapOvr>
  <p:hf sldNum="0" hdr="0" dt="0"/>
  <p:extLst>
    <p:ext uri="{DCECCB84-F9BA-43D5-87BE-67443E8EF086}">
      <p15:sldGuideLst xmlns:p15="http://schemas.microsoft.com/office/powerpoint/2012/main">
        <p15:guide id="1" pos="122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 Opt 5 - 3 lines">
    <p:spTree>
      <p:nvGrpSpPr>
        <p:cNvPr id="1" name=""/>
        <p:cNvGrpSpPr/>
        <p:nvPr/>
      </p:nvGrpSpPr>
      <p:grpSpPr>
        <a:xfrm>
          <a:off x="0" y="0"/>
          <a:ext cx="0" cy="0"/>
          <a:chOff x="0" y="0"/>
          <a:chExt cx="0" cy="0"/>
        </a:xfrm>
      </p:grpSpPr>
      <p:sp>
        <p:nvSpPr>
          <p:cNvPr id="11" name="BackgroundPanel">
            <a:extLst>
              <a:ext uri="{FF2B5EF4-FFF2-40B4-BE49-F238E27FC236}">
                <a16:creationId xmlns:a16="http://schemas.microsoft.com/office/drawing/2014/main" id="{D73EE119-84A3-4B36-9BFD-F10D727BF3AD}"/>
              </a:ext>
            </a:extLst>
          </p:cNvPr>
          <p:cNvSpPr/>
          <p:nvPr/>
        </p:nvSpPr>
        <p:spPr>
          <a:xfrm>
            <a:off x="0" y="0"/>
            <a:ext cx="13446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5" name="GreenBar 2">
            <a:extLst>
              <a:ext uri="{FF2B5EF4-FFF2-40B4-BE49-F238E27FC236}">
                <a16:creationId xmlns:a16="http://schemas.microsoft.com/office/drawing/2014/main" id="{2F5603AF-FDC2-4529-941F-995942D133BB}"/>
              </a:ext>
            </a:extLst>
          </p:cNvPr>
          <p:cNvSpPr/>
          <p:nvPr/>
        </p:nvSpPr>
        <p:spPr>
          <a:xfrm>
            <a:off x="8928101" y="3190060"/>
            <a:ext cx="4511674" cy="14400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3" name="GreenBar 1">
            <a:extLst>
              <a:ext uri="{FF2B5EF4-FFF2-40B4-BE49-F238E27FC236}">
                <a16:creationId xmlns:a16="http://schemas.microsoft.com/office/drawing/2014/main" id="{EE285803-2091-44C1-86E1-1C915EFE51D0}"/>
              </a:ext>
            </a:extLst>
          </p:cNvPr>
          <p:cNvSpPr/>
          <p:nvPr/>
        </p:nvSpPr>
        <p:spPr>
          <a:xfrm>
            <a:off x="0" y="3190060"/>
            <a:ext cx="1626642" cy="14400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1951200" y="243720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prstClr val="white"/>
              </a:solidFill>
              <a:effectLst/>
              <a:uLnTx/>
              <a:uFillTx/>
            </a:endParaRPr>
          </a:p>
        </p:txBody>
      </p:sp>
      <p:sp>
        <p:nvSpPr>
          <p:cNvPr id="16" name="TitlePagePandC">
            <a:extLst>
              <a:ext uri="{FF2B5EF4-FFF2-40B4-BE49-F238E27FC236}">
                <a16:creationId xmlns:a16="http://schemas.microsoft.com/office/drawing/2014/main" id="{78985D1A-E536-4EAF-B994-F455C98E1DF6}"/>
              </a:ext>
            </a:extLst>
          </p:cNvPr>
          <p:cNvSpPr txBox="1"/>
          <p:nvPr/>
        </p:nvSpPr>
        <p:spPr>
          <a:xfrm>
            <a:off x="9144000" y="4060800"/>
            <a:ext cx="3852000" cy="184666"/>
          </a:xfrm>
          <a:prstGeom prst="rect">
            <a:avLst/>
          </a:prstGeom>
          <a:noFill/>
        </p:spPr>
        <p:txBody>
          <a:bodyPr wrap="square" lIns="0" tIns="0" rIns="0" bIns="0" rtlCol="0">
            <a:spAutoFit/>
          </a:bodyPr>
          <a:lstStyle/>
          <a:p>
            <a:pPr algn="l"/>
            <a:r>
              <a:rPr lang="de-DE" sz="1200" dirty="0">
                <a:solidFill>
                  <a:srgbClr val="FFFFFF"/>
                </a:solidFill>
                <a:latin typeface="Arial" panose="020B0604020202020204" pitchFamily="34" charset="0"/>
                <a:cs typeface="Arial" panose="020B0604020202020204" pitchFamily="34" charset="0"/>
              </a:rPr>
              <a:t>Private and </a:t>
            </a:r>
            <a:r>
              <a:rPr lang="de-DE" sz="1200" dirty="0" err="1">
                <a:solidFill>
                  <a:srgbClr val="FFFFFF"/>
                </a:solidFill>
                <a:latin typeface="Arial" panose="020B0604020202020204" pitchFamily="34" charset="0"/>
                <a:cs typeface="Arial" panose="020B0604020202020204" pitchFamily="34" charset="0"/>
              </a:rPr>
              <a:t>Confidential</a:t>
            </a:r>
            <a:endParaRPr lang="de-DE" sz="1200" dirty="0">
              <a:solidFill>
                <a:srgbClr val="FFFFFF"/>
              </a:solidFill>
              <a:latin typeface="Arial" panose="020B0604020202020204" pitchFamily="34" charset="0"/>
              <a:cs typeface="Arial" panose="020B0604020202020204" pitchFamily="34" charset="0"/>
            </a:endParaRP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9144000" y="3658301"/>
            <a:ext cx="3852000" cy="216000"/>
          </a:xfrm>
        </p:spPr>
        <p:txBody>
          <a:bodyPr anchor="ctr"/>
          <a:lstStyle>
            <a:lvl1pPr marL="0" indent="0" algn="l">
              <a:spcBef>
                <a:spcPts val="0"/>
              </a:spcBef>
              <a:buFont typeface="Arial" panose="020B0604020202020204" pitchFamily="34" charset="0"/>
              <a:buNone/>
              <a:defRPr sz="1200" b="0">
                <a:solidFill>
                  <a:srgbClr val="FFFFFF"/>
                </a:solidFill>
              </a:defRPr>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de-DE" dirty="0"/>
              <a:t>Click </a:t>
            </a:r>
            <a:r>
              <a:rPr lang="de-DE" dirty="0" err="1"/>
              <a:t>to</a:t>
            </a:r>
            <a:r>
              <a:rPr lang="de-DE" dirty="0"/>
              <a:t> </a:t>
            </a:r>
            <a:r>
              <a:rPr lang="de-DE" dirty="0" err="1"/>
              <a:t>edit</a:t>
            </a:r>
            <a:r>
              <a:rPr lang="de-DE" dirty="0"/>
              <a:t> Date | Author1, </a:t>
            </a:r>
            <a:r>
              <a:rPr lang="de-DE" dirty="0" err="1"/>
              <a:t>Author</a:t>
            </a:r>
            <a:r>
              <a:rPr lang="de-DE" dirty="0"/>
              <a:t>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1951200" y="4968000"/>
            <a:ext cx="6696000" cy="370800"/>
          </a:xfrm>
        </p:spPr>
        <p:txBody>
          <a:bodyPr anchor="t" anchorCtr="0"/>
          <a:lstStyle>
            <a:lvl1pPr marL="0" indent="0" algn="l">
              <a:spcBef>
                <a:spcPts val="0"/>
              </a:spcBef>
              <a:buNone/>
              <a:defRPr sz="2400" b="0">
                <a:solidFill>
                  <a:srgbClr val="FFFFFF"/>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de-DE" dirty="0"/>
              <a:t>Master-Untertitelformat bearbeiten</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1951200" y="3164400"/>
            <a:ext cx="6696000" cy="1584000"/>
          </a:xfrm>
        </p:spPr>
        <p:txBody>
          <a:bodyPr anchor="b"/>
          <a:lstStyle>
            <a:lvl1pPr algn="l">
              <a:lnSpc>
                <a:spcPct val="100000"/>
              </a:lnSpc>
              <a:defRPr sz="3600">
                <a:solidFill>
                  <a:srgbClr val="FFFFFF"/>
                </a:solidFill>
              </a:defRPr>
            </a:lvl1pPr>
          </a:lstStyle>
          <a:p>
            <a:r>
              <a:rPr lang="de-DE" dirty="0"/>
              <a:t>Click </a:t>
            </a:r>
            <a:r>
              <a:rPr lang="de-DE" dirty="0" err="1"/>
              <a:t>to</a:t>
            </a:r>
            <a:r>
              <a:rPr lang="de-DE" dirty="0"/>
              <a:t> </a:t>
            </a:r>
            <a:r>
              <a:rPr lang="de-DE" dirty="0" err="1"/>
              <a:t>edit</a:t>
            </a:r>
            <a:r>
              <a:rPr lang="de-DE" dirty="0"/>
              <a:t> Master title</a:t>
            </a:r>
            <a:br>
              <a:rPr lang="de-DE" dirty="0"/>
            </a:br>
            <a:r>
              <a:rPr lang="de-DE" dirty="0"/>
              <a:t>(</a:t>
            </a:r>
            <a:r>
              <a:rPr lang="de-DE" dirty="0" err="1"/>
              <a:t>must</a:t>
            </a:r>
            <a:r>
              <a:rPr lang="de-DE" dirty="0"/>
              <a:t> </a:t>
            </a:r>
            <a:r>
              <a:rPr lang="de-DE" dirty="0" err="1"/>
              <a:t>be</a:t>
            </a:r>
            <a:r>
              <a:rPr lang="de-DE" dirty="0"/>
              <a:t> </a:t>
            </a:r>
            <a:br>
              <a:rPr lang="de-DE" dirty="0"/>
            </a:br>
            <a:r>
              <a:rPr lang="de-DE" dirty="0"/>
              <a:t>3 </a:t>
            </a:r>
            <a:r>
              <a:rPr lang="de-DE" dirty="0" err="1"/>
              <a:t>lines</a:t>
            </a:r>
            <a:r>
              <a:rPr lang="de-DE" dirty="0"/>
              <a:t>)</a:t>
            </a:r>
          </a:p>
        </p:txBody>
      </p:sp>
    </p:spTree>
    <p:extLst>
      <p:ext uri="{BB962C8B-B14F-4D97-AF65-F5344CB8AC3E}">
        <p14:creationId xmlns:p14="http://schemas.microsoft.com/office/powerpoint/2010/main" val="1408367167"/>
      </p:ext>
    </p:extLst>
  </p:cSld>
  <p:clrMapOvr>
    <a:masterClrMapping/>
  </p:clrMapOvr>
  <p:hf sldNum="0" hdr="0" ftr="0" dt="0"/>
  <p:extLst>
    <p:ext uri="{DCECCB84-F9BA-43D5-87BE-67443E8EF086}">
      <p15:sldGuideLst xmlns:p15="http://schemas.microsoft.com/office/powerpoint/2012/main">
        <p15:guide id="1" pos="1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thirds column with image and text">
    <p:spTree>
      <p:nvGrpSpPr>
        <p:cNvPr id="1" name=""/>
        <p:cNvGrpSpPr/>
        <p:nvPr/>
      </p:nvGrpSpPr>
      <p:grpSpPr>
        <a:xfrm>
          <a:off x="0" y="0"/>
          <a:ext cx="0" cy="0"/>
          <a:chOff x="0" y="0"/>
          <a:chExt cx="0" cy="0"/>
        </a:xfrm>
      </p:grpSpPr>
      <p:sp>
        <p:nvSpPr>
          <p:cNvPr id="12" name="Slide Number">
            <a:extLst>
              <a:ext uri="{FF2B5EF4-FFF2-40B4-BE49-F238E27FC236}">
                <a16:creationId xmlns:a16="http://schemas.microsoft.com/office/drawing/2014/main" id="{B814E0B8-65E0-4211-A409-97F3A121E2A2}"/>
              </a:ext>
            </a:extLst>
          </p:cNvPr>
          <p:cNvSpPr>
            <a:spLocks noGrp="1"/>
          </p:cNvSpPr>
          <p:nvPr>
            <p:ph type="sldNum" sz="quarter" idx="16"/>
          </p:nvPr>
        </p:nvSpPr>
        <p:spPr/>
        <p:txBody>
          <a:bodyPr/>
          <a:lstStyle>
            <a:lvl1pPr>
              <a:defRPr>
                <a:solidFill>
                  <a:srgbClr val="FFFFFF"/>
                </a:solidFill>
              </a:defRPr>
            </a:lvl1pPr>
          </a:lstStyle>
          <a:p>
            <a:fld id="{D8ADDC3C-4EB0-4059-8B7C-A756E30D0F5F}" type="slidenum">
              <a:rPr lang="de-DE" smtClean="0"/>
              <a:pPr/>
              <a:t>‹Nr.›</a:t>
            </a:fld>
            <a:endParaRPr lang="de-DE" dirty="0"/>
          </a:p>
        </p:txBody>
      </p:sp>
      <p:sp>
        <p:nvSpPr>
          <p:cNvPr id="11" name="Footer">
            <a:extLst>
              <a:ext uri="{FF2B5EF4-FFF2-40B4-BE49-F238E27FC236}">
                <a16:creationId xmlns:a16="http://schemas.microsoft.com/office/drawing/2014/main" id="{6B8DA708-42C8-46BB-A615-169924E33F84}"/>
              </a:ext>
            </a:extLst>
          </p:cNvPr>
          <p:cNvSpPr>
            <a:spLocks noGrp="1"/>
          </p:cNvSpPr>
          <p:nvPr>
            <p:ph type="ftr" sz="quarter" idx="15"/>
          </p:nvPr>
        </p:nvSpPr>
        <p:spPr>
          <a:xfrm>
            <a:off x="0" y="7074000"/>
            <a:ext cx="8571600" cy="180000"/>
          </a:xfrm>
        </p:spPr>
        <p:txBody>
          <a:bodyPr/>
          <a:lstStyle/>
          <a:p>
            <a:r>
              <a:rPr lang="de-DE" dirty="0"/>
              <a:t>Private and </a:t>
            </a:r>
            <a:r>
              <a:rPr lang="de-DE" dirty="0" err="1"/>
              <a:t>Confidential</a:t>
            </a:r>
            <a:endParaRPr lang="de-DE" dirty="0"/>
          </a:p>
        </p:txBody>
      </p:sp>
      <p:cxnSp>
        <p:nvCxnSpPr>
          <p:cNvPr id="15" name="Footer Separator">
            <a:extLst>
              <a:ext uri="{FF2B5EF4-FFF2-40B4-BE49-F238E27FC236}">
                <a16:creationId xmlns:a16="http://schemas.microsoft.com/office/drawing/2014/main" id="{1832492B-E9BC-4BD7-A427-C4427DB976F7}"/>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W Logo">
            <a:extLst>
              <a:ext uri="{FF2B5EF4-FFF2-40B4-BE49-F238E27FC236}">
                <a16:creationId xmlns:a16="http://schemas.microsoft.com/office/drawing/2014/main" id="{C8F61D4A-01C2-4456-B6E3-EF086A21D026}"/>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8" name="BackgroundPanel">
            <a:extLst>
              <a:ext uri="{FF2B5EF4-FFF2-40B4-BE49-F238E27FC236}">
                <a16:creationId xmlns:a16="http://schemas.microsoft.com/office/drawing/2014/main" id="{528135D9-AA2E-40E5-BE7F-5DA0D2690386}"/>
              </a:ext>
            </a:extLst>
          </p:cNvPr>
          <p:cNvSpPr/>
          <p:nvPr/>
        </p:nvSpPr>
        <p:spPr>
          <a:xfrm>
            <a:off x="8892000" y="1"/>
            <a:ext cx="45468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err="1">
              <a:solidFill>
                <a:schemeClr val="bg1"/>
              </a:solidFill>
            </a:endParaRPr>
          </a:p>
        </p:txBody>
      </p:sp>
      <p:sp>
        <p:nvSpPr>
          <p:cNvPr id="14" name="Quote2">
            <a:extLst>
              <a:ext uri="{FF2B5EF4-FFF2-40B4-BE49-F238E27FC236}">
                <a16:creationId xmlns:a16="http://schemas.microsoft.com/office/drawing/2014/main" id="{4E7BF32F-9496-4D87-8558-CCCC04F7C22B}"/>
              </a:ext>
            </a:extLst>
          </p:cNvPr>
          <p:cNvSpPr>
            <a:spLocks noGrp="1"/>
          </p:cNvSpPr>
          <p:nvPr>
            <p:ph sz="quarter" idx="14"/>
          </p:nvPr>
        </p:nvSpPr>
        <p:spPr>
          <a:xfrm>
            <a:off x="9201600" y="4932000"/>
            <a:ext cx="3470400" cy="176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0" name="NewSlide_Quote2" hidden="1">
            <a:extLst>
              <a:ext uri="{FF2B5EF4-FFF2-40B4-BE49-F238E27FC236}">
                <a16:creationId xmlns:a16="http://schemas.microsoft.com/office/drawing/2014/main" id="{97B2F557-8ABB-428C-AE05-28705EB7A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600" y="4243130"/>
            <a:ext cx="232197" cy="184515"/>
          </a:xfrm>
          <a:prstGeom prst="rect">
            <a:avLst/>
          </a:prstGeom>
        </p:spPr>
      </p:pic>
      <p:pic>
        <p:nvPicPr>
          <p:cNvPr id="9" name="NewSlide_Quote1" hidden="1">
            <a:extLst>
              <a:ext uri="{FF2B5EF4-FFF2-40B4-BE49-F238E27FC236}">
                <a16:creationId xmlns:a16="http://schemas.microsoft.com/office/drawing/2014/main" id="{D3BC276E-49C9-401F-8EEE-BA3D5E080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600" y="1753373"/>
            <a:ext cx="232197" cy="184515"/>
          </a:xfrm>
          <a:prstGeom prst="rect">
            <a:avLst/>
          </a:prstGeom>
        </p:spPr>
      </p:pic>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3750" y="2000248"/>
            <a:ext cx="7797600" cy="469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a:xfrm>
            <a:off x="792000" y="630000"/>
            <a:ext cx="7812000" cy="781200"/>
          </a:xfrm>
        </p:spPr>
        <p:txBody>
          <a:bodyPr/>
          <a:lstStyle/>
          <a:p>
            <a:r>
              <a:rPr lang="de-DE" dirty="0"/>
              <a:t>Click </a:t>
            </a:r>
            <a:r>
              <a:rPr lang="de-DE" dirty="0" err="1"/>
              <a:t>to</a:t>
            </a:r>
            <a:r>
              <a:rPr lang="de-DE" dirty="0"/>
              <a:t> </a:t>
            </a:r>
            <a:r>
              <a:rPr lang="de-DE" dirty="0" err="1"/>
              <a:t>add</a:t>
            </a:r>
            <a:r>
              <a:rPr lang="de-DE" dirty="0"/>
              <a:t> title</a:t>
            </a:r>
          </a:p>
        </p:txBody>
      </p:sp>
      <p:sp>
        <p:nvSpPr>
          <p:cNvPr id="18" name="TW Bar">
            <a:extLst>
              <a:ext uri="{FF2B5EF4-FFF2-40B4-BE49-F238E27FC236}">
                <a16:creationId xmlns:a16="http://schemas.microsoft.com/office/drawing/2014/main" id="{0CAE26FB-95DE-410F-9A3F-A9965FF37FE2}"/>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
        <p:nvSpPr>
          <p:cNvPr id="17" name="Picture 1">
            <a:extLst>
              <a:ext uri="{FF2B5EF4-FFF2-40B4-BE49-F238E27FC236}">
                <a16:creationId xmlns:a16="http://schemas.microsoft.com/office/drawing/2014/main" id="{A0C46B1C-1675-4717-8A59-B6A5D66BEA32}"/>
              </a:ext>
            </a:extLst>
          </p:cNvPr>
          <p:cNvSpPr>
            <a:spLocks noGrp="1"/>
          </p:cNvSpPr>
          <p:nvPr>
            <p:ph type="pic" sz="quarter" idx="17"/>
          </p:nvPr>
        </p:nvSpPr>
        <p:spPr>
          <a:xfrm>
            <a:off x="8892000" y="0"/>
            <a:ext cx="4525200" cy="4546800"/>
          </a:xfrm>
        </p:spPr>
        <p:txBody>
          <a:bodyPr/>
          <a:lstStyle/>
          <a:p>
            <a:r>
              <a:rPr lang="de-DE" dirty="0"/>
              <a:t>Bild durch Klicken auf Symbol hinzufügen</a:t>
            </a:r>
          </a:p>
        </p:txBody>
      </p:sp>
    </p:spTree>
    <p:extLst>
      <p:ext uri="{BB962C8B-B14F-4D97-AF65-F5344CB8AC3E}">
        <p14:creationId xmlns:p14="http://schemas.microsoft.com/office/powerpoint/2010/main" val="817911418"/>
      </p:ext>
    </p:extLst>
  </p:cSld>
  <p:clrMapOvr>
    <a:masterClrMapping/>
  </p:clrMapOvr>
  <p:extLst>
    <p:ext uri="{DCECCB84-F9BA-43D5-87BE-67443E8EF086}">
      <p15:sldGuideLst xmlns:p15="http://schemas.microsoft.com/office/powerpoint/2012/main">
        <p15:guide id="1" pos="8466">
          <p15:clr>
            <a:srgbClr val="FBAE40"/>
          </p15:clr>
        </p15:guide>
        <p15:guide id="2" pos="579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de-DE" dirty="0"/>
              <a:t>Private and </a:t>
            </a:r>
            <a:r>
              <a:rPr lang="de-DE" dirty="0" err="1"/>
              <a:t>Confidential</a:t>
            </a:r>
            <a:endParaRPr lang="de-DE" dirty="0"/>
          </a:p>
        </p:txBody>
      </p:sp>
      <p:cxnSp>
        <p:nvCxnSpPr>
          <p:cNvPr id="9" name="Footer Separator">
            <a:extLst>
              <a:ext uri="{FF2B5EF4-FFF2-40B4-BE49-F238E27FC236}">
                <a16:creationId xmlns:a16="http://schemas.microsoft.com/office/drawing/2014/main" id="{008043F2-7158-40E0-92DB-5449527F14FB}"/>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W Logo">
            <a:extLst>
              <a:ext uri="{FF2B5EF4-FFF2-40B4-BE49-F238E27FC236}">
                <a16:creationId xmlns:a16="http://schemas.microsoft.com/office/drawing/2014/main" id="{C4E54EE2-C5E9-44CD-8CC9-7019440FB8D1}"/>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0" name="Content 2">
            <a:extLst>
              <a:ext uri="{FF2B5EF4-FFF2-40B4-BE49-F238E27FC236}">
                <a16:creationId xmlns:a16="http://schemas.microsoft.com/office/drawing/2014/main" id="{D3E9F670-AFF0-4EBA-9C78-3F2CAAA7876E}"/>
              </a:ext>
            </a:extLst>
          </p:cNvPr>
          <p:cNvSpPr>
            <a:spLocks noGrp="1"/>
          </p:cNvSpPr>
          <p:nvPr>
            <p:ph sz="quarter" idx="13"/>
          </p:nvPr>
        </p:nvSpPr>
        <p:spPr>
          <a:xfrm>
            <a:off x="6897600" y="1998000"/>
            <a:ext cx="5774400" cy="469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5781600" cy="469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3" name="TW Bar">
            <a:extLst>
              <a:ext uri="{FF2B5EF4-FFF2-40B4-BE49-F238E27FC236}">
                <a16:creationId xmlns:a16="http://schemas.microsoft.com/office/drawing/2014/main" id="{4FEB4FD0-D09B-4F20-A603-54B5812B6DC5}"/>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pic>
        <p:nvPicPr>
          <p:cNvPr id="12" name="Grafik 11">
            <a:extLst>
              <a:ext uri="{FF2B5EF4-FFF2-40B4-BE49-F238E27FC236}">
                <a16:creationId xmlns:a16="http://schemas.microsoft.com/office/drawing/2014/main" id="{329F63FA-981D-E18D-1A01-E9D4F6C5EE22}"/>
              </a:ext>
            </a:extLst>
          </p:cNvPr>
          <p:cNvPicPr>
            <a:picLocks noChangeAspect="1"/>
          </p:cNvPicPr>
          <p:nvPr userDrawn="1"/>
        </p:nvPicPr>
        <p:blipFill rotWithShape="1">
          <a:blip r:embed="rId2"/>
          <a:srcRect t="32019" b="33063"/>
          <a:stretch/>
        </p:blipFill>
        <p:spPr>
          <a:xfrm>
            <a:off x="10771268" y="6904759"/>
            <a:ext cx="1484890" cy="518481"/>
          </a:xfrm>
          <a:prstGeom prst="rect">
            <a:avLst/>
          </a:prstGeom>
        </p:spPr>
      </p:pic>
    </p:spTree>
    <p:extLst>
      <p:ext uri="{BB962C8B-B14F-4D97-AF65-F5344CB8AC3E}">
        <p14:creationId xmlns:p14="http://schemas.microsoft.com/office/powerpoint/2010/main" val="742285373"/>
      </p:ext>
    </p:extLst>
  </p:cSld>
  <p:clrMapOvr>
    <a:masterClrMapping/>
  </p:clrMapOvr>
  <p:extLst>
    <p:ext uri="{DCECCB84-F9BA-43D5-87BE-67443E8EF086}">
      <p15:sldGuideLst xmlns:p15="http://schemas.microsoft.com/office/powerpoint/2012/main">
        <p15:guide id="3" pos="4141">
          <p15:clr>
            <a:srgbClr val="FBAE40"/>
          </p15:clr>
        </p15:guide>
        <p15:guide id="4" pos="43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with lg Text">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de-DE" dirty="0"/>
              <a:t>Private and </a:t>
            </a:r>
            <a:r>
              <a:rPr lang="de-DE" dirty="0" err="1"/>
              <a:t>Confidential</a:t>
            </a:r>
            <a:endParaRPr lang="de-DE" dirty="0"/>
          </a:p>
        </p:txBody>
      </p:sp>
      <p:cxnSp>
        <p:nvCxnSpPr>
          <p:cNvPr id="9" name="Footer Separator">
            <a:extLst>
              <a:ext uri="{FF2B5EF4-FFF2-40B4-BE49-F238E27FC236}">
                <a16:creationId xmlns:a16="http://schemas.microsoft.com/office/drawing/2014/main" id="{008043F2-7158-40E0-92DB-5449527F14FB}"/>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W Logo">
            <a:extLst>
              <a:ext uri="{FF2B5EF4-FFF2-40B4-BE49-F238E27FC236}">
                <a16:creationId xmlns:a16="http://schemas.microsoft.com/office/drawing/2014/main" id="{C4E54EE2-C5E9-44CD-8CC9-7019440FB8D1}"/>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0" name="Content 2">
            <a:extLst>
              <a:ext uri="{FF2B5EF4-FFF2-40B4-BE49-F238E27FC236}">
                <a16:creationId xmlns:a16="http://schemas.microsoft.com/office/drawing/2014/main" id="{D3E9F670-AFF0-4EBA-9C78-3F2CAAA7876E}"/>
              </a:ext>
            </a:extLst>
          </p:cNvPr>
          <p:cNvSpPr>
            <a:spLocks noGrp="1"/>
          </p:cNvSpPr>
          <p:nvPr>
            <p:ph sz="quarter" idx="13"/>
          </p:nvPr>
        </p:nvSpPr>
        <p:spPr>
          <a:xfrm>
            <a:off x="6897600" y="1998000"/>
            <a:ext cx="5774400" cy="4698000"/>
          </a:xfrm>
        </p:spPr>
        <p:txBody>
          <a:bodyPr/>
          <a:lstStyle>
            <a:lvl1pPr>
              <a:defRPr sz="2800"/>
            </a:lvl1pPr>
            <a:lvl2pPr>
              <a:defRPr sz="2800"/>
            </a:lvl2pPr>
            <a:lvl3pPr marL="360000" indent="-360000">
              <a:spcAft>
                <a:spcPts val="1200"/>
              </a:spcAft>
              <a:defRPr sz="2800"/>
            </a:lvl3pPr>
            <a:lvl4pPr marL="720000" indent="-360000">
              <a:spcAft>
                <a:spcPts val="1200"/>
              </a:spcAft>
              <a:defRPr sz="2800"/>
            </a:lvl4pPr>
            <a:lvl5pPr marL="1080000" indent="-360000">
              <a:spcAft>
                <a:spcPts val="1200"/>
              </a:spcAft>
              <a:defRPr sz="2800"/>
            </a:lvl5pPr>
            <a:lvl6pPr marL="360000" indent="-360000">
              <a:spcAft>
                <a:spcPts val="1200"/>
              </a:spcAft>
              <a:defRPr sz="2800"/>
            </a:lvl6pPr>
            <a:lvl7pPr marL="720000" indent="-360000">
              <a:spcAft>
                <a:spcPts val="1200"/>
              </a:spcAft>
              <a:defRPr sz="2800"/>
            </a:lvl7pPr>
            <a:lvl8pPr>
              <a:spcAft>
                <a:spcPts val="1200"/>
              </a:spcAft>
              <a:defRPr sz="3200"/>
            </a:lvl8pPr>
            <a:lvl9pPr>
              <a:defRPr sz="2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1|MainPlaceholder">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5781600" cy="4698000"/>
          </a:xfrm>
        </p:spPr>
        <p:txBody>
          <a:bodyPr/>
          <a:lstStyle>
            <a:lvl1pPr>
              <a:defRPr sz="2800"/>
            </a:lvl1pPr>
            <a:lvl2pPr>
              <a:defRPr sz="2800"/>
            </a:lvl2pPr>
            <a:lvl3pPr marL="360000" indent="-360000">
              <a:spcAft>
                <a:spcPts val="1200"/>
              </a:spcAft>
              <a:defRPr sz="2800"/>
            </a:lvl3pPr>
            <a:lvl4pPr marL="720000" indent="-360000">
              <a:spcAft>
                <a:spcPts val="1200"/>
              </a:spcAft>
              <a:defRPr sz="2800"/>
            </a:lvl4pPr>
            <a:lvl5pPr marL="1080000" indent="-360000">
              <a:spcAft>
                <a:spcPts val="1200"/>
              </a:spcAft>
              <a:defRPr sz="2800"/>
            </a:lvl5pPr>
            <a:lvl6pPr marL="360000" indent="-360000">
              <a:spcAft>
                <a:spcPts val="1200"/>
              </a:spcAft>
              <a:defRPr sz="2800"/>
            </a:lvl6pPr>
            <a:lvl7pPr marL="720000" indent="-360000">
              <a:spcAft>
                <a:spcPts val="1200"/>
              </a:spcAft>
              <a:defRPr sz="2800"/>
            </a:lvl7pPr>
            <a:lvl8pPr>
              <a:spcAft>
                <a:spcPts val="1200"/>
              </a:spcAft>
              <a:defRPr sz="3200"/>
            </a:lvl8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3" name="TW Bar">
            <a:extLst>
              <a:ext uri="{FF2B5EF4-FFF2-40B4-BE49-F238E27FC236}">
                <a16:creationId xmlns:a16="http://schemas.microsoft.com/office/drawing/2014/main" id="{B4E885AE-EF3E-4C8E-ADE8-B3C279BE95EC}"/>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383185939"/>
      </p:ext>
    </p:extLst>
  </p:cSld>
  <p:clrMapOvr>
    <a:masterClrMapping/>
  </p:clrMapOvr>
  <p:extLst>
    <p:ext uri="{DCECCB84-F9BA-43D5-87BE-67443E8EF086}">
      <p15:sldGuideLst xmlns:p15="http://schemas.microsoft.com/office/powerpoint/2012/main">
        <p15:guide id="3" pos="4140">
          <p15:clr>
            <a:srgbClr val="FBAE40"/>
          </p15:clr>
        </p15:guide>
        <p15:guide id="4" pos="43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with images">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de-DE" dirty="0"/>
              <a:t>Private and </a:t>
            </a:r>
            <a:r>
              <a:rPr lang="de-DE" dirty="0" err="1"/>
              <a:t>Confidential</a:t>
            </a:r>
            <a:endParaRPr lang="de-DE" dirty="0"/>
          </a:p>
        </p:txBody>
      </p:sp>
      <p:cxnSp>
        <p:nvCxnSpPr>
          <p:cNvPr id="14" name="Footer Separator">
            <a:extLst>
              <a:ext uri="{FF2B5EF4-FFF2-40B4-BE49-F238E27FC236}">
                <a16:creationId xmlns:a16="http://schemas.microsoft.com/office/drawing/2014/main" id="{7B36BDBE-4E3A-4264-8985-84C29CC3E61E}"/>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W Logo">
            <a:extLst>
              <a:ext uri="{FF2B5EF4-FFF2-40B4-BE49-F238E27FC236}">
                <a16:creationId xmlns:a16="http://schemas.microsoft.com/office/drawing/2014/main" id="{1236466F-DE80-473E-9FCA-DF7C9A38BBED}"/>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0" name="Content 2">
            <a:extLst>
              <a:ext uri="{FF2B5EF4-FFF2-40B4-BE49-F238E27FC236}">
                <a16:creationId xmlns:a16="http://schemas.microsoft.com/office/drawing/2014/main" id="{D3E9F670-AFF0-4EBA-9C78-3F2CAAA7876E}"/>
              </a:ext>
            </a:extLst>
          </p:cNvPr>
          <p:cNvSpPr>
            <a:spLocks noGrp="1"/>
          </p:cNvSpPr>
          <p:nvPr>
            <p:ph sz="quarter" idx="13"/>
          </p:nvPr>
        </p:nvSpPr>
        <p:spPr>
          <a:xfrm>
            <a:off x="6912000" y="4179600"/>
            <a:ext cx="5774400" cy="25164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Picture 2">
            <a:extLst>
              <a:ext uri="{FF2B5EF4-FFF2-40B4-BE49-F238E27FC236}">
                <a16:creationId xmlns:a16="http://schemas.microsoft.com/office/drawing/2014/main" id="{0F4F686F-6AC4-40DC-B49C-77C90ABBBC47}"/>
              </a:ext>
            </a:extLst>
          </p:cNvPr>
          <p:cNvSpPr>
            <a:spLocks noGrp="1"/>
          </p:cNvSpPr>
          <p:nvPr>
            <p:ph type="pic" sz="quarter" idx="15"/>
          </p:nvPr>
        </p:nvSpPr>
        <p:spPr>
          <a:xfrm>
            <a:off x="6912000" y="1998000"/>
            <a:ext cx="5774400" cy="2016000"/>
          </a:xfrm>
        </p:spPr>
        <p:txBody>
          <a:bodyPr/>
          <a:lstStyle/>
          <a:p>
            <a:r>
              <a:rPr lang="de-DE" dirty="0"/>
              <a:t>Bild durch Klicken auf Symbol hinzufügen</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4179600"/>
            <a:ext cx="5781600" cy="25164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Picture 1">
            <a:extLst>
              <a:ext uri="{FF2B5EF4-FFF2-40B4-BE49-F238E27FC236}">
                <a16:creationId xmlns:a16="http://schemas.microsoft.com/office/drawing/2014/main" id="{DA913BE1-6977-4FFB-9E08-516352AD7B2E}"/>
              </a:ext>
            </a:extLst>
          </p:cNvPr>
          <p:cNvSpPr>
            <a:spLocks noGrp="1"/>
          </p:cNvSpPr>
          <p:nvPr>
            <p:ph type="pic" sz="quarter" idx="14"/>
          </p:nvPr>
        </p:nvSpPr>
        <p:spPr>
          <a:xfrm>
            <a:off x="792000" y="1998000"/>
            <a:ext cx="5781600" cy="2016000"/>
          </a:xfrm>
        </p:spPr>
        <p:txBody>
          <a:bodyPr/>
          <a:lstStyle/>
          <a:p>
            <a:r>
              <a:rPr lang="de-DE" dirty="0"/>
              <a:t>Bild durch Klicken auf Symbol hinzufügen</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6" name="TW Bar">
            <a:extLst>
              <a:ext uri="{FF2B5EF4-FFF2-40B4-BE49-F238E27FC236}">
                <a16:creationId xmlns:a16="http://schemas.microsoft.com/office/drawing/2014/main" id="{DD326812-5636-4DBD-A791-21669C8691C0}"/>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spTree>
    <p:extLst>
      <p:ext uri="{BB962C8B-B14F-4D97-AF65-F5344CB8AC3E}">
        <p14:creationId xmlns:p14="http://schemas.microsoft.com/office/powerpoint/2010/main" val="3136580290"/>
      </p:ext>
    </p:extLst>
  </p:cSld>
  <p:clrMapOvr>
    <a:masterClrMapping/>
  </p:clrMapOvr>
  <p:extLst>
    <p:ext uri="{DCECCB84-F9BA-43D5-87BE-67443E8EF086}">
      <p15:sldGuideLst xmlns:p15="http://schemas.microsoft.com/office/powerpoint/2012/main">
        <p15:guide id="6" pos="4343">
          <p15:clr>
            <a:srgbClr val="FBAE40"/>
          </p15:clr>
        </p15:guide>
        <p15:guide id="7" pos="4138">
          <p15:clr>
            <a:srgbClr val="FBAE40"/>
          </p15:clr>
        </p15:guide>
        <p15:guide id="8" orient="horz" pos="2631">
          <p15:clr>
            <a:srgbClr val="FBAE40"/>
          </p15:clr>
        </p15:guide>
        <p15:guide id="9" orient="horz" pos="25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de-DE" smtClean="0"/>
              <a:pPr/>
              <a:t>‹Nr.›</a:t>
            </a:fld>
            <a:endParaRPr lang="de-DE" dirty="0"/>
          </a:p>
        </p:txBody>
      </p:sp>
      <p:sp>
        <p:nvSpPr>
          <p:cNvPr id="8" name="Footer">
            <a:extLst>
              <a:ext uri="{FF2B5EF4-FFF2-40B4-BE49-F238E27FC236}">
                <a16:creationId xmlns:a16="http://schemas.microsoft.com/office/drawing/2014/main" id="{294263F9-A51F-4A48-8DD3-F31192692476}"/>
              </a:ext>
            </a:extLst>
          </p:cNvPr>
          <p:cNvSpPr>
            <a:spLocks noGrp="1"/>
          </p:cNvSpPr>
          <p:nvPr>
            <p:ph type="ftr" sz="quarter" idx="15"/>
          </p:nvPr>
        </p:nvSpPr>
        <p:spPr/>
        <p:txBody>
          <a:bodyPr/>
          <a:lstStyle/>
          <a:p>
            <a:r>
              <a:rPr lang="de-DE" dirty="0"/>
              <a:t>Private and </a:t>
            </a:r>
            <a:r>
              <a:rPr lang="de-DE" dirty="0" err="1"/>
              <a:t>Confidential</a:t>
            </a:r>
            <a:endParaRPr lang="de-DE" dirty="0"/>
          </a:p>
        </p:txBody>
      </p:sp>
      <p:cxnSp>
        <p:nvCxnSpPr>
          <p:cNvPr id="12" name="Footer Separator">
            <a:extLst>
              <a:ext uri="{FF2B5EF4-FFF2-40B4-BE49-F238E27FC236}">
                <a16:creationId xmlns:a16="http://schemas.microsoft.com/office/drawing/2014/main" id="{62434A67-8AA5-4766-AD11-76A04BB6D150}"/>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W Logo">
            <a:extLst>
              <a:ext uri="{FF2B5EF4-FFF2-40B4-BE49-F238E27FC236}">
                <a16:creationId xmlns:a16="http://schemas.microsoft.com/office/drawing/2014/main" id="{1A27EF04-D5CA-444B-948D-291AB0141FFD}"/>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DE" dirty="0">
              <a:solidFill>
                <a:schemeClr val="accent3"/>
              </a:solidFill>
            </a:endParaRPr>
          </a:p>
        </p:txBody>
      </p:sp>
      <p:sp>
        <p:nvSpPr>
          <p:cNvPr id="10" name="Content 3">
            <a:extLst>
              <a:ext uri="{FF2B5EF4-FFF2-40B4-BE49-F238E27FC236}">
                <a16:creationId xmlns:a16="http://schemas.microsoft.com/office/drawing/2014/main" id="{D3E9F670-AFF0-4EBA-9C78-3F2CAAA7876E}"/>
              </a:ext>
            </a:extLst>
          </p:cNvPr>
          <p:cNvSpPr>
            <a:spLocks noGrp="1"/>
          </p:cNvSpPr>
          <p:nvPr>
            <p:ph sz="quarter" idx="13"/>
          </p:nvPr>
        </p:nvSpPr>
        <p:spPr>
          <a:xfrm>
            <a:off x="8928000" y="1998000"/>
            <a:ext cx="3758400" cy="469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Content 2">
            <a:extLst>
              <a:ext uri="{FF2B5EF4-FFF2-40B4-BE49-F238E27FC236}">
                <a16:creationId xmlns:a16="http://schemas.microsoft.com/office/drawing/2014/main" id="{27068E6D-55FE-4D29-BD22-DFC3C39BA9FB}"/>
              </a:ext>
            </a:extLst>
          </p:cNvPr>
          <p:cNvSpPr>
            <a:spLocks noGrp="1"/>
          </p:cNvSpPr>
          <p:nvPr>
            <p:ph sz="quarter" idx="14"/>
          </p:nvPr>
        </p:nvSpPr>
        <p:spPr>
          <a:xfrm>
            <a:off x="4842024" y="1998000"/>
            <a:ext cx="3744000" cy="469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3744000" cy="469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de-DE" dirty="0"/>
              <a:t>Click </a:t>
            </a:r>
            <a:r>
              <a:rPr lang="de-DE" dirty="0" err="1"/>
              <a:t>to</a:t>
            </a:r>
            <a:r>
              <a:rPr lang="de-DE" dirty="0"/>
              <a:t> </a:t>
            </a:r>
            <a:r>
              <a:rPr lang="de-DE" dirty="0" err="1"/>
              <a:t>add</a:t>
            </a:r>
            <a:r>
              <a:rPr lang="de-DE" dirty="0"/>
              <a:t> title</a:t>
            </a:r>
          </a:p>
        </p:txBody>
      </p:sp>
      <p:sp>
        <p:nvSpPr>
          <p:cNvPr id="15" name="TW Bar">
            <a:extLst>
              <a:ext uri="{FF2B5EF4-FFF2-40B4-BE49-F238E27FC236}">
                <a16:creationId xmlns:a16="http://schemas.microsoft.com/office/drawing/2014/main" id="{DAC560B7-6381-4624-89D8-A0CA62CD8DAF}"/>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83" dirty="0"/>
          </a:p>
        </p:txBody>
      </p:sp>
      <p:pic>
        <p:nvPicPr>
          <p:cNvPr id="14" name="Grafik 13">
            <a:extLst>
              <a:ext uri="{FF2B5EF4-FFF2-40B4-BE49-F238E27FC236}">
                <a16:creationId xmlns:a16="http://schemas.microsoft.com/office/drawing/2014/main" id="{002B9B66-075F-08F4-CDB0-1E18EAEC4ED9}"/>
              </a:ext>
            </a:extLst>
          </p:cNvPr>
          <p:cNvPicPr>
            <a:picLocks noChangeAspect="1"/>
          </p:cNvPicPr>
          <p:nvPr userDrawn="1"/>
        </p:nvPicPr>
        <p:blipFill rotWithShape="1">
          <a:blip r:embed="rId2"/>
          <a:srcRect t="32019" b="33063"/>
          <a:stretch/>
        </p:blipFill>
        <p:spPr>
          <a:xfrm>
            <a:off x="10771268" y="6904759"/>
            <a:ext cx="1484890" cy="518481"/>
          </a:xfrm>
          <a:prstGeom prst="rect">
            <a:avLst/>
          </a:prstGeom>
        </p:spPr>
      </p:pic>
    </p:spTree>
    <p:extLst>
      <p:ext uri="{BB962C8B-B14F-4D97-AF65-F5344CB8AC3E}">
        <p14:creationId xmlns:p14="http://schemas.microsoft.com/office/powerpoint/2010/main" val="2202278476"/>
      </p:ext>
    </p:extLst>
  </p:cSld>
  <p:clrMapOvr>
    <a:masterClrMapping/>
  </p:clrMapOvr>
  <p:extLst>
    <p:ext uri="{DCECCB84-F9BA-43D5-87BE-67443E8EF086}">
      <p15:sldGuideLst xmlns:p15="http://schemas.microsoft.com/office/powerpoint/2012/main">
        <p15:guide id="7" pos="3052">
          <p15:clr>
            <a:srgbClr val="FBAE40"/>
          </p15:clr>
        </p15:guide>
        <p15:guide id="8" pos="2856">
          <p15:clr>
            <a:srgbClr val="FBAE40"/>
          </p15:clr>
        </p15:guide>
        <p15:guide id="9" pos="5410">
          <p15:clr>
            <a:srgbClr val="FBAE40"/>
          </p15:clr>
        </p15:guide>
        <p15:guide id="10" pos="561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BrochetMasterTextPlaceholder|16|6.2"/>
          <p:cNvSpPr>
            <a:spLocks noGrp="1"/>
          </p:cNvSpPr>
          <p:nvPr>
            <p:ph type="body" idx="1"/>
          </p:nvPr>
        </p:nvSpPr>
        <p:spPr bwMode="gray">
          <a:xfrm>
            <a:off x="792000" y="1997999"/>
            <a:ext cx="11880000" cy="469807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itle Placeholder 4">
            <a:extLst>
              <a:ext uri="{FF2B5EF4-FFF2-40B4-BE49-F238E27FC236}">
                <a16:creationId xmlns:a16="http://schemas.microsoft.com/office/drawing/2014/main" id="{E7344469-CBA3-4241-82F4-35699D8A1757}"/>
              </a:ext>
            </a:extLst>
          </p:cNvPr>
          <p:cNvSpPr>
            <a:spLocks noGrp="1"/>
          </p:cNvSpPr>
          <p:nvPr>
            <p:ph type="title"/>
          </p:nvPr>
        </p:nvSpPr>
        <p:spPr>
          <a:xfrm>
            <a:off x="792000" y="630000"/>
            <a:ext cx="11880000" cy="774000"/>
          </a:xfrm>
          <a:prstGeom prst="rect">
            <a:avLst/>
          </a:prstGeom>
        </p:spPr>
        <p:txBody>
          <a:bodyPr vert="horz" lIns="0" tIns="0" rIns="0" bIns="0" rtlCol="0" anchor="b" anchorCtr="0">
            <a:noAutofit/>
          </a:bodyPr>
          <a:lstStyle/>
          <a:p>
            <a:r>
              <a:rPr lang="de-DE" dirty="0"/>
              <a:t>Mastertitelformat bearbeiten</a:t>
            </a:r>
          </a:p>
        </p:txBody>
      </p:sp>
      <p:sp>
        <p:nvSpPr>
          <p:cNvPr id="48" name="Slide Number">
            <a:extLst>
              <a:ext uri="{FF2B5EF4-FFF2-40B4-BE49-F238E27FC236}">
                <a16:creationId xmlns:a16="http://schemas.microsoft.com/office/drawing/2014/main" id="{085A39DD-376D-403C-BBA2-369235416F70}"/>
              </a:ext>
            </a:extLst>
          </p:cNvPr>
          <p:cNvSpPr>
            <a:spLocks noGrp="1"/>
          </p:cNvSpPr>
          <p:nvPr>
            <p:ph type="sldNum" sz="quarter" idx="4"/>
          </p:nvPr>
        </p:nvSpPr>
        <p:spPr>
          <a:xfrm>
            <a:off x="12421827" y="7092000"/>
            <a:ext cx="294142" cy="180000"/>
          </a:xfrm>
          <a:prstGeom prst="rect">
            <a:avLst/>
          </a:prstGeom>
        </p:spPr>
        <p:txBody>
          <a:bodyPr vert="horz" lIns="0" tIns="0" rIns="0" bIns="0" rtlCol="0" anchor="ctr"/>
          <a:lstStyle>
            <a:lvl1pPr algn="r">
              <a:defRPr sz="1200" b="1">
                <a:solidFill>
                  <a:schemeClr val="tx1"/>
                </a:solidFill>
                <a:latin typeface="Arial" panose="020B0604020202020204" pitchFamily="34" charset="0"/>
                <a:cs typeface="Arial" panose="020B0604020202020204" pitchFamily="34" charset="0"/>
              </a:defRPr>
            </a:lvl1pPr>
          </a:lstStyle>
          <a:p>
            <a:fld id="{D8ADDC3C-4EB0-4059-8B7C-A756E30D0F5F}" type="slidenum">
              <a:rPr lang="de-DE" smtClean="0"/>
              <a:pPr/>
              <a:t>‹Nr.›</a:t>
            </a:fld>
            <a:endParaRPr lang="de-DE" dirty="0"/>
          </a:p>
        </p:txBody>
      </p:sp>
      <p:sp>
        <p:nvSpPr>
          <p:cNvPr id="2" name="Footer">
            <a:extLst>
              <a:ext uri="{FF2B5EF4-FFF2-40B4-BE49-F238E27FC236}">
                <a16:creationId xmlns:a16="http://schemas.microsoft.com/office/drawing/2014/main" id="{BD130214-0AA2-47C1-BA70-508AC8389B7D}"/>
              </a:ext>
            </a:extLst>
          </p:cNvPr>
          <p:cNvSpPr>
            <a:spLocks noGrp="1"/>
          </p:cNvSpPr>
          <p:nvPr>
            <p:ph type="ftr" sz="quarter" idx="3"/>
          </p:nvPr>
        </p:nvSpPr>
        <p:spPr>
          <a:xfrm>
            <a:off x="-1" y="7074000"/>
            <a:ext cx="10605600" cy="180000"/>
          </a:xfrm>
          <a:prstGeom prst="rect">
            <a:avLst/>
          </a:prstGeom>
        </p:spPr>
        <p:txBody>
          <a:bodyPr vert="horz" lIns="2595600" tIns="0" rIns="0" bIns="0" rtlCol="0" anchor="ctr"/>
          <a:lstStyle>
            <a:lvl1pPr algn="l">
              <a:defRPr sz="1200">
                <a:solidFill>
                  <a:schemeClr val="tx1"/>
                </a:solidFill>
                <a:latin typeface="Arial" panose="020B0604020202020204" pitchFamily="34" charset="0"/>
                <a:cs typeface="Arial" panose="020B0604020202020204" pitchFamily="34" charset="0"/>
              </a:defRPr>
            </a:lvl1pPr>
          </a:lstStyle>
          <a:p>
            <a:endParaRPr lang="de-DE" dirty="0"/>
          </a:p>
        </p:txBody>
      </p:sp>
      <p:cxnSp>
        <p:nvCxnSpPr>
          <p:cNvPr id="7" name="Straight Arrow Connector 6">
            <a:extLst>
              <a:ext uri="{FF2B5EF4-FFF2-40B4-BE49-F238E27FC236}">
                <a16:creationId xmlns:a16="http://schemas.microsoft.com/office/drawing/2014/main" id="{699FD86D-E058-41A3-AE98-96954668A2A0}"/>
              </a:ext>
            </a:extLst>
          </p:cNvPr>
          <p:cNvCxnSpPr/>
          <p:nvPr/>
        </p:nvCxnSpPr>
        <p:spPr>
          <a:xfrm>
            <a:off x="576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0EACDC6D-0372-4DBA-B09A-AA4141AD962F}"/>
              </a:ext>
            </a:extLst>
          </p:cNvPr>
          <p:cNvCxnSpPr/>
          <p:nvPr/>
        </p:nvCxnSpPr>
        <p:spPr>
          <a:xfrm>
            <a:off x="4536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9C8ACBA2-53BB-4A9D-ABE7-178DECE01C9A}"/>
              </a:ext>
            </a:extLst>
          </p:cNvPr>
          <p:cNvCxnSpPr/>
          <p:nvPr/>
        </p:nvCxnSpPr>
        <p:spPr>
          <a:xfrm>
            <a:off x="4845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70CA06EE-C3D9-462D-AE09-9081B221DEF7}"/>
              </a:ext>
            </a:extLst>
          </p:cNvPr>
          <p:cNvCxnSpPr/>
          <p:nvPr/>
        </p:nvCxnSpPr>
        <p:spPr>
          <a:xfrm>
            <a:off x="6573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439FC3AD-C2A2-4614-BCC5-5C064A71932C}"/>
              </a:ext>
            </a:extLst>
          </p:cNvPr>
          <p:cNvCxnSpPr/>
          <p:nvPr/>
        </p:nvCxnSpPr>
        <p:spPr>
          <a:xfrm>
            <a:off x="8589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9F7C454F-974F-4377-86C9-5A7C02295E10}"/>
              </a:ext>
            </a:extLst>
          </p:cNvPr>
          <p:cNvCxnSpPr/>
          <p:nvPr/>
        </p:nvCxnSpPr>
        <p:spPr>
          <a:xfrm>
            <a:off x="8913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CBAD524B-32FE-40B2-81AB-4DEBAA75435C}"/>
              </a:ext>
            </a:extLst>
          </p:cNvPr>
          <p:cNvCxnSpPr/>
          <p:nvPr/>
        </p:nvCxnSpPr>
        <p:spPr>
          <a:xfrm>
            <a:off x="6897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7B1C3491-7141-42C1-94F4-89F91EE82186}"/>
              </a:ext>
            </a:extLst>
          </p:cNvPr>
          <p:cNvCxnSpPr/>
          <p:nvPr/>
        </p:nvCxnSpPr>
        <p:spPr>
          <a:xfrm>
            <a:off x="12672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35E917E-D7F2-4BA5-BA85-632FF55C352D}"/>
              </a:ext>
            </a:extLst>
          </p:cNvPr>
          <p:cNvCxnSpPr/>
          <p:nvPr/>
        </p:nvCxnSpPr>
        <p:spPr>
          <a:xfrm>
            <a:off x="-814546" y="140335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486C7B28-D40B-4485-8C3F-EE4379A719AC}"/>
              </a:ext>
            </a:extLst>
          </p:cNvPr>
          <p:cNvCxnSpPr/>
          <p:nvPr/>
        </p:nvCxnSpPr>
        <p:spPr>
          <a:xfrm>
            <a:off x="-814546" y="19980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11D07BC8-1CCD-4345-80C3-11593F04D769}"/>
              </a:ext>
            </a:extLst>
          </p:cNvPr>
          <p:cNvCxnSpPr/>
          <p:nvPr/>
        </p:nvCxnSpPr>
        <p:spPr>
          <a:xfrm>
            <a:off x="-814546" y="41796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63B99C8A-D46B-4942-BE6E-F297B7F74028}"/>
              </a:ext>
            </a:extLst>
          </p:cNvPr>
          <p:cNvCxnSpPr/>
          <p:nvPr/>
        </p:nvCxnSpPr>
        <p:spPr>
          <a:xfrm>
            <a:off x="-814546" y="44928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560CC591-2CFB-475C-923A-1B0C7ED491C6}"/>
              </a:ext>
            </a:extLst>
          </p:cNvPr>
          <p:cNvCxnSpPr/>
          <p:nvPr/>
        </p:nvCxnSpPr>
        <p:spPr>
          <a:xfrm>
            <a:off x="-814546" y="66960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2C022990-C0E1-48A9-8855-104A0E7802CC}"/>
              </a:ext>
            </a:extLst>
          </p:cNvPr>
          <p:cNvGrpSpPr/>
          <p:nvPr/>
        </p:nvGrpSpPr>
        <p:grpSpPr>
          <a:xfrm flipV="1">
            <a:off x="576000" y="7754688"/>
            <a:ext cx="12096000" cy="360000"/>
            <a:chOff x="456662" y="-648000"/>
            <a:chExt cx="9622793" cy="360000"/>
          </a:xfrm>
        </p:grpSpPr>
        <p:cxnSp>
          <p:nvCxnSpPr>
            <p:cNvPr id="27" name="Straight Arrow Connector 26">
              <a:extLst>
                <a:ext uri="{FF2B5EF4-FFF2-40B4-BE49-F238E27FC236}">
                  <a16:creationId xmlns:a16="http://schemas.microsoft.com/office/drawing/2014/main" id="{F9BAE2FD-C018-4537-8663-A556982EF330}"/>
                </a:ext>
              </a:extLst>
            </p:cNvPr>
            <p:cNvCxnSpPr/>
            <p:nvPr/>
          </p:nvCxnSpPr>
          <p:spPr>
            <a:xfrm>
              <a:off x="456662"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AE309BB-409B-40BD-8F46-DA269C276AC7}"/>
                </a:ext>
              </a:extLst>
            </p:cNvPr>
            <p:cNvCxnSpPr/>
            <p:nvPr/>
          </p:nvCxnSpPr>
          <p:spPr>
            <a:xfrm>
              <a:off x="628498"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5341FF6-4A02-4608-B621-EAF0724B9378}"/>
                </a:ext>
              </a:extLst>
            </p:cNvPr>
            <p:cNvCxnSpPr/>
            <p:nvPr/>
          </p:nvCxnSpPr>
          <p:spPr>
            <a:xfrm>
              <a:off x="3606981"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C36F593-463A-4940-B599-D5A56499DE7A}"/>
                </a:ext>
              </a:extLst>
            </p:cNvPr>
            <p:cNvCxnSpPr/>
            <p:nvPr/>
          </p:nvCxnSpPr>
          <p:spPr>
            <a:xfrm>
              <a:off x="3853279"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6C352A0-C96B-4269-A9D8-8743FA3B88CD}"/>
                </a:ext>
              </a:extLst>
            </p:cNvPr>
            <p:cNvCxnSpPr/>
            <p:nvPr/>
          </p:nvCxnSpPr>
          <p:spPr>
            <a:xfrm>
              <a:off x="5227964"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46BB9A4-959B-43CB-A8E3-92197055B854}"/>
                </a:ext>
              </a:extLst>
            </p:cNvPr>
            <p:cNvCxnSpPr>
              <a:cxnSpLocks/>
            </p:cNvCxnSpPr>
            <p:nvPr/>
          </p:nvCxnSpPr>
          <p:spPr>
            <a:xfrm>
              <a:off x="6831762"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0ECAAE6-7889-4A4D-956A-50A22716EB15}"/>
                </a:ext>
              </a:extLst>
            </p:cNvPr>
            <p:cNvCxnSpPr/>
            <p:nvPr/>
          </p:nvCxnSpPr>
          <p:spPr>
            <a:xfrm>
              <a:off x="7089516"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566F064-9749-4AE7-B61C-B11F8FDB1A09}"/>
                </a:ext>
              </a:extLst>
            </p:cNvPr>
            <p:cNvCxnSpPr/>
            <p:nvPr/>
          </p:nvCxnSpPr>
          <p:spPr>
            <a:xfrm>
              <a:off x="5485717"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6234B89-0903-440E-8D0E-AF2041DCCC12}"/>
                </a:ext>
              </a:extLst>
            </p:cNvPr>
            <p:cNvCxnSpPr/>
            <p:nvPr/>
          </p:nvCxnSpPr>
          <p:spPr>
            <a:xfrm>
              <a:off x="10079455"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3B686CF1-9B70-4B56-814A-0AA30D6F2FFA}"/>
              </a:ext>
            </a:extLst>
          </p:cNvPr>
          <p:cNvGrpSpPr/>
          <p:nvPr/>
        </p:nvGrpSpPr>
        <p:grpSpPr>
          <a:xfrm flipH="1">
            <a:off x="13841081" y="1403350"/>
            <a:ext cx="452526" cy="5292650"/>
            <a:chOff x="-648000" y="1403350"/>
            <a:chExt cx="360000" cy="5292650"/>
          </a:xfrm>
        </p:grpSpPr>
        <p:cxnSp>
          <p:nvCxnSpPr>
            <p:cNvPr id="39" name="Straight Arrow Connector 38">
              <a:extLst>
                <a:ext uri="{FF2B5EF4-FFF2-40B4-BE49-F238E27FC236}">
                  <a16:creationId xmlns:a16="http://schemas.microsoft.com/office/drawing/2014/main" id="{25FDDA2F-BF62-4B9A-9E1E-1353016BE195}"/>
                </a:ext>
              </a:extLst>
            </p:cNvPr>
            <p:cNvCxnSpPr/>
            <p:nvPr/>
          </p:nvCxnSpPr>
          <p:spPr>
            <a:xfrm>
              <a:off x="-648000" y="140335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EE4B91B-0699-4A9E-932F-A522A7885EC0}"/>
                </a:ext>
              </a:extLst>
            </p:cNvPr>
            <p:cNvCxnSpPr/>
            <p:nvPr/>
          </p:nvCxnSpPr>
          <p:spPr>
            <a:xfrm>
              <a:off x="-648000" y="19980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D2C6CB8-1BD2-4D12-8F55-1589AC85AFFA}"/>
                </a:ext>
              </a:extLst>
            </p:cNvPr>
            <p:cNvCxnSpPr/>
            <p:nvPr/>
          </p:nvCxnSpPr>
          <p:spPr>
            <a:xfrm>
              <a:off x="-648000" y="41796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183ED82-A795-44F2-8B75-8855A76599E1}"/>
                </a:ext>
              </a:extLst>
            </p:cNvPr>
            <p:cNvCxnSpPr/>
            <p:nvPr/>
          </p:nvCxnSpPr>
          <p:spPr>
            <a:xfrm>
              <a:off x="-648000" y="44928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181361D-EC60-42BE-9E17-7E54B110BE90}"/>
                </a:ext>
              </a:extLst>
            </p:cNvPr>
            <p:cNvCxnSpPr/>
            <p:nvPr/>
          </p:nvCxnSpPr>
          <p:spPr>
            <a:xfrm>
              <a:off x="-648000" y="66960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4" name="Straight Arrow Connector 43">
            <a:extLst>
              <a:ext uri="{FF2B5EF4-FFF2-40B4-BE49-F238E27FC236}">
                <a16:creationId xmlns:a16="http://schemas.microsoft.com/office/drawing/2014/main" id="{46E7CA47-EA95-4822-9419-0E31788E6228}"/>
              </a:ext>
            </a:extLst>
          </p:cNvPr>
          <p:cNvCxnSpPr/>
          <p:nvPr/>
        </p:nvCxnSpPr>
        <p:spPr>
          <a:xfrm>
            <a:off x="792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BrochetMasterTextPlaceholder|16|6.2">
            <a:extLst>
              <a:ext uri="{FF2B5EF4-FFF2-40B4-BE49-F238E27FC236}">
                <a16:creationId xmlns:a16="http://schemas.microsoft.com/office/drawing/2014/main" id="{F1218005-7C8A-4C5F-BA73-7B0E093792C0}"/>
              </a:ext>
            </a:extLst>
          </p:cNvPr>
          <p:cNvSpPr>
            <a:spLocks noGrp="1"/>
          </p:cNvSpPr>
          <p:nvPr>
            <p:ph type="body" idx="1"/>
          </p:nvPr>
        </p:nvSpPr>
        <p:spPr bwMode="gray">
          <a:xfrm>
            <a:off x="792000" y="1997999"/>
            <a:ext cx="11880000" cy="469807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45" name="Straight Arrow Connector 44">
            <a:extLst>
              <a:ext uri="{FF2B5EF4-FFF2-40B4-BE49-F238E27FC236}">
                <a16:creationId xmlns:a16="http://schemas.microsoft.com/office/drawing/2014/main" id="{653220DC-AE84-49B2-BC65-555CCA28A81F}"/>
              </a:ext>
            </a:extLst>
          </p:cNvPr>
          <p:cNvCxnSpPr/>
          <p:nvPr/>
        </p:nvCxnSpPr>
        <p:spPr>
          <a:xfrm>
            <a:off x="576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58D4651-121D-4361-B711-C608F01A1EF6}"/>
              </a:ext>
            </a:extLst>
          </p:cNvPr>
          <p:cNvCxnSpPr/>
          <p:nvPr/>
        </p:nvCxnSpPr>
        <p:spPr>
          <a:xfrm>
            <a:off x="4536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BD5C1E1-2DD0-43FD-892F-5A12025A80F3}"/>
              </a:ext>
            </a:extLst>
          </p:cNvPr>
          <p:cNvCxnSpPr/>
          <p:nvPr/>
        </p:nvCxnSpPr>
        <p:spPr>
          <a:xfrm>
            <a:off x="4845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8CE4C90-6190-4A48-8972-8372D1E64BF9}"/>
              </a:ext>
            </a:extLst>
          </p:cNvPr>
          <p:cNvCxnSpPr/>
          <p:nvPr/>
        </p:nvCxnSpPr>
        <p:spPr>
          <a:xfrm>
            <a:off x="6573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59AA67F-9919-4310-AEC6-16A7D5CDF38E}"/>
              </a:ext>
            </a:extLst>
          </p:cNvPr>
          <p:cNvCxnSpPr/>
          <p:nvPr/>
        </p:nvCxnSpPr>
        <p:spPr>
          <a:xfrm>
            <a:off x="8589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37DEA22-3BAB-422D-8B02-3EB15DE1557D}"/>
              </a:ext>
            </a:extLst>
          </p:cNvPr>
          <p:cNvCxnSpPr/>
          <p:nvPr/>
        </p:nvCxnSpPr>
        <p:spPr>
          <a:xfrm>
            <a:off x="8913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C0B6724-FB9A-410D-91D4-B6DA453C06B1}"/>
              </a:ext>
            </a:extLst>
          </p:cNvPr>
          <p:cNvCxnSpPr/>
          <p:nvPr/>
        </p:nvCxnSpPr>
        <p:spPr>
          <a:xfrm>
            <a:off x="6897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5F04251-0FAA-4D2F-A30A-FD1FB4FFD80A}"/>
              </a:ext>
            </a:extLst>
          </p:cNvPr>
          <p:cNvCxnSpPr/>
          <p:nvPr/>
        </p:nvCxnSpPr>
        <p:spPr>
          <a:xfrm>
            <a:off x="12672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5E4735A-AB38-4586-B18F-9FB947B6E97D}"/>
              </a:ext>
            </a:extLst>
          </p:cNvPr>
          <p:cNvCxnSpPr/>
          <p:nvPr/>
        </p:nvCxnSpPr>
        <p:spPr>
          <a:xfrm>
            <a:off x="-814546" y="140335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F6BACCC-007D-4D60-AA34-488C04D6A37C}"/>
              </a:ext>
            </a:extLst>
          </p:cNvPr>
          <p:cNvCxnSpPr/>
          <p:nvPr/>
        </p:nvCxnSpPr>
        <p:spPr>
          <a:xfrm>
            <a:off x="-814546" y="19980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4A29B01-5FC5-4F7F-97B1-8E935A079CEB}"/>
              </a:ext>
            </a:extLst>
          </p:cNvPr>
          <p:cNvCxnSpPr/>
          <p:nvPr/>
        </p:nvCxnSpPr>
        <p:spPr>
          <a:xfrm>
            <a:off x="-814546" y="41796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8EB6F3A-A08A-4E9D-881A-B12470ABA089}"/>
              </a:ext>
            </a:extLst>
          </p:cNvPr>
          <p:cNvCxnSpPr/>
          <p:nvPr/>
        </p:nvCxnSpPr>
        <p:spPr>
          <a:xfrm>
            <a:off x="-814546" y="44928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7FBD1BE-015A-4E9B-8C4D-553435BF3CFD}"/>
              </a:ext>
            </a:extLst>
          </p:cNvPr>
          <p:cNvCxnSpPr/>
          <p:nvPr/>
        </p:nvCxnSpPr>
        <p:spPr>
          <a:xfrm>
            <a:off x="-814546" y="66960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1B0BFA84-CC6F-4B25-B434-F04722AEE78D}"/>
              </a:ext>
            </a:extLst>
          </p:cNvPr>
          <p:cNvGrpSpPr/>
          <p:nvPr/>
        </p:nvGrpSpPr>
        <p:grpSpPr>
          <a:xfrm flipV="1">
            <a:off x="576000" y="7754688"/>
            <a:ext cx="12096000" cy="360000"/>
            <a:chOff x="456662" y="-648000"/>
            <a:chExt cx="9622793" cy="360000"/>
          </a:xfrm>
        </p:grpSpPr>
        <p:cxnSp>
          <p:nvCxnSpPr>
            <p:cNvPr id="60" name="Straight Arrow Connector 59">
              <a:extLst>
                <a:ext uri="{FF2B5EF4-FFF2-40B4-BE49-F238E27FC236}">
                  <a16:creationId xmlns:a16="http://schemas.microsoft.com/office/drawing/2014/main" id="{95756551-CA1B-4727-91FD-048BCDB9213C}"/>
                </a:ext>
              </a:extLst>
            </p:cNvPr>
            <p:cNvCxnSpPr/>
            <p:nvPr/>
          </p:nvCxnSpPr>
          <p:spPr>
            <a:xfrm>
              <a:off x="456662"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2FED896-CEE4-4E2F-80A4-861FB3D73F8D}"/>
                </a:ext>
              </a:extLst>
            </p:cNvPr>
            <p:cNvCxnSpPr/>
            <p:nvPr/>
          </p:nvCxnSpPr>
          <p:spPr>
            <a:xfrm>
              <a:off x="628498"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B49E027-701A-4560-BCB4-501A6FB83B2D}"/>
                </a:ext>
              </a:extLst>
            </p:cNvPr>
            <p:cNvCxnSpPr/>
            <p:nvPr/>
          </p:nvCxnSpPr>
          <p:spPr>
            <a:xfrm>
              <a:off x="3606981"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EB540AA0-B88A-4D09-875E-B5F6517196B1}"/>
                </a:ext>
              </a:extLst>
            </p:cNvPr>
            <p:cNvCxnSpPr/>
            <p:nvPr/>
          </p:nvCxnSpPr>
          <p:spPr>
            <a:xfrm>
              <a:off x="3853279"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DB83F60F-8C49-4252-98E2-B6FEABCB0C67}"/>
                </a:ext>
              </a:extLst>
            </p:cNvPr>
            <p:cNvCxnSpPr/>
            <p:nvPr/>
          </p:nvCxnSpPr>
          <p:spPr>
            <a:xfrm>
              <a:off x="5227964"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14088BD8-A12F-476D-A881-8ECF45CCE1A9}"/>
                </a:ext>
              </a:extLst>
            </p:cNvPr>
            <p:cNvCxnSpPr>
              <a:cxnSpLocks/>
            </p:cNvCxnSpPr>
            <p:nvPr/>
          </p:nvCxnSpPr>
          <p:spPr>
            <a:xfrm>
              <a:off x="6831762"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D86A2AC8-4A65-4B7F-828B-1EA1ADC110F9}"/>
                </a:ext>
              </a:extLst>
            </p:cNvPr>
            <p:cNvCxnSpPr/>
            <p:nvPr/>
          </p:nvCxnSpPr>
          <p:spPr>
            <a:xfrm>
              <a:off x="7089516"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EA24EA5-769A-4377-868E-714ED999E241}"/>
                </a:ext>
              </a:extLst>
            </p:cNvPr>
            <p:cNvCxnSpPr/>
            <p:nvPr/>
          </p:nvCxnSpPr>
          <p:spPr>
            <a:xfrm>
              <a:off x="5485717"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A60055B-37D9-4456-9850-96D6340FDEEA}"/>
                </a:ext>
              </a:extLst>
            </p:cNvPr>
            <p:cNvCxnSpPr/>
            <p:nvPr/>
          </p:nvCxnSpPr>
          <p:spPr>
            <a:xfrm>
              <a:off x="10079455"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357CE015-285C-4027-AA58-A3DB65C4424A}"/>
              </a:ext>
            </a:extLst>
          </p:cNvPr>
          <p:cNvGrpSpPr/>
          <p:nvPr/>
        </p:nvGrpSpPr>
        <p:grpSpPr>
          <a:xfrm flipH="1">
            <a:off x="13841081" y="1403350"/>
            <a:ext cx="452526" cy="5292650"/>
            <a:chOff x="-648000" y="1403350"/>
            <a:chExt cx="360000" cy="5292650"/>
          </a:xfrm>
        </p:grpSpPr>
        <p:cxnSp>
          <p:nvCxnSpPr>
            <p:cNvPr id="70" name="Straight Arrow Connector 69">
              <a:extLst>
                <a:ext uri="{FF2B5EF4-FFF2-40B4-BE49-F238E27FC236}">
                  <a16:creationId xmlns:a16="http://schemas.microsoft.com/office/drawing/2014/main" id="{456E1106-D8D7-4342-9C7C-3B6C5F78857D}"/>
                </a:ext>
              </a:extLst>
            </p:cNvPr>
            <p:cNvCxnSpPr/>
            <p:nvPr/>
          </p:nvCxnSpPr>
          <p:spPr>
            <a:xfrm>
              <a:off x="-648000" y="140335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614CBA9-B36F-4C32-A45A-511DC82469AB}"/>
                </a:ext>
              </a:extLst>
            </p:cNvPr>
            <p:cNvCxnSpPr/>
            <p:nvPr/>
          </p:nvCxnSpPr>
          <p:spPr>
            <a:xfrm>
              <a:off x="-648000" y="19980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4D825F9F-1720-437D-BA95-CE18D793F510}"/>
                </a:ext>
              </a:extLst>
            </p:cNvPr>
            <p:cNvCxnSpPr/>
            <p:nvPr/>
          </p:nvCxnSpPr>
          <p:spPr>
            <a:xfrm>
              <a:off x="-648000" y="41796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C0FCF5C-953B-4683-AEAD-9E60B24C7B16}"/>
                </a:ext>
              </a:extLst>
            </p:cNvPr>
            <p:cNvCxnSpPr/>
            <p:nvPr/>
          </p:nvCxnSpPr>
          <p:spPr>
            <a:xfrm>
              <a:off x="-648000" y="44928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54D67E3-78D4-42D8-AA8A-AAA66FA2AE40}"/>
                </a:ext>
              </a:extLst>
            </p:cNvPr>
            <p:cNvCxnSpPr/>
            <p:nvPr/>
          </p:nvCxnSpPr>
          <p:spPr>
            <a:xfrm>
              <a:off x="-648000" y="66960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a:extLst>
              <a:ext uri="{FF2B5EF4-FFF2-40B4-BE49-F238E27FC236}">
                <a16:creationId xmlns:a16="http://schemas.microsoft.com/office/drawing/2014/main" id="{103A155C-505B-4C8F-91AB-55C6E694118B}"/>
              </a:ext>
            </a:extLst>
          </p:cNvPr>
          <p:cNvCxnSpPr/>
          <p:nvPr/>
        </p:nvCxnSpPr>
        <p:spPr>
          <a:xfrm>
            <a:off x="792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73362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796" r:id="rId29"/>
    <p:sldLayoutId id="2147483787" r:id="rId30"/>
    <p:sldLayoutId id="2147483788" r:id="rId31"/>
    <p:sldLayoutId id="2147483789" r:id="rId32"/>
    <p:sldLayoutId id="2147483790" r:id="rId33"/>
    <p:sldLayoutId id="2147483820" r:id="rId34"/>
    <p:sldLayoutId id="2147483821" r:id="rId35"/>
    <p:sldLayoutId id="2147483822" r:id="rId36"/>
    <p:sldLayoutId id="2147483823" r:id="rId37"/>
    <p:sldLayoutId id="2147483824" r:id="rId38"/>
    <p:sldLayoutId id="2147483825" r:id="rId39"/>
    <p:sldLayoutId id="2147483826" r:id="rId40"/>
    <p:sldLayoutId id="2147483827" r:id="rId41"/>
    <p:sldLayoutId id="2147483828" r:id="rId42"/>
    <p:sldLayoutId id="2147483829" r:id="rId43"/>
    <p:sldLayoutId id="2147483830" r:id="rId44"/>
  </p:sldLayoutIdLst>
  <p:hf hdr="0" dt="0"/>
  <p:txStyles>
    <p:titleStyle>
      <a:lvl1pPr algn="l" defTabSz="1008025" rtl="0" eaLnBrk="1" latinLnBrk="0" hangingPunct="1">
        <a:lnSpc>
          <a:spcPct val="90000"/>
        </a:lnSpc>
        <a:spcBef>
          <a:spcPts val="0"/>
        </a:spcBef>
        <a:buNone/>
        <a:defRPr lang="en-GB" sz="2800" b="1" i="0" kern="1200" dirty="0">
          <a:solidFill>
            <a:schemeClr val="tx1"/>
          </a:solidFill>
          <a:latin typeface="Arial" panose="020B0604020202020204" pitchFamily="34" charset="0"/>
          <a:ea typeface="+mn-ea"/>
          <a:cs typeface="Arial" panose="020B0604020202020204" pitchFamily="34" charset="0"/>
        </a:defRPr>
      </a:lvl1pPr>
    </p:titleStyle>
    <p:bodyStyle>
      <a:lvl1pPr marL="0" indent="0" algn="l" defTabSz="1008025" rtl="0" eaLnBrk="1" latinLnBrk="0" hangingPunct="1">
        <a:lnSpc>
          <a:spcPct val="100000"/>
        </a:lnSpc>
        <a:spcBef>
          <a:spcPts val="600"/>
        </a:spcBef>
        <a:spcAft>
          <a:spcPts val="600"/>
        </a:spcAft>
        <a:buFont typeface="Arial" panose="020B0604020202020204" pitchFamily="34" charset="0"/>
        <a:buNone/>
        <a:defRPr lang="en-GB" sz="1600" b="0" i="0" kern="1200" dirty="0">
          <a:solidFill>
            <a:schemeClr val="tx1"/>
          </a:solidFill>
          <a:latin typeface="Arial" panose="020B0604020202020204" pitchFamily="34" charset="0"/>
          <a:ea typeface="+mn-ea"/>
          <a:cs typeface="Arial" panose="020B0604020202020204" pitchFamily="34" charset="0"/>
        </a:defRPr>
      </a:lvl1pPr>
      <a:lvl2pPr marL="0" indent="0" algn="l" defTabSz="1008025" rtl="0" eaLnBrk="1" latinLnBrk="0" hangingPunct="1">
        <a:lnSpc>
          <a:spcPct val="100000"/>
        </a:lnSpc>
        <a:spcBef>
          <a:spcPts val="1200"/>
        </a:spcBef>
        <a:spcAft>
          <a:spcPts val="600"/>
        </a:spcAft>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2pPr>
      <a:lvl3pPr marL="226260" indent="-226260" algn="l" defTabSz="1008025" rtl="0" eaLnBrk="1" latinLnBrk="0" hangingPunct="1">
        <a:lnSpc>
          <a:spcPct val="100000"/>
        </a:lnSpc>
        <a:spcBef>
          <a:spcPts val="0"/>
        </a:spcBef>
        <a:spcAft>
          <a:spcPts val="600"/>
        </a:spcAft>
        <a:buClr>
          <a:schemeClr val="accent3"/>
        </a:buClr>
        <a:buSzPct val="100000"/>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452520" indent="-226260" algn="l" defTabSz="1008025"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678780" indent="-226260" algn="l" defTabSz="1008025"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26260" indent="-226260" algn="l" defTabSz="1008025" rtl="0" eaLnBrk="1" latinLnBrk="0" hangingPunct="1">
        <a:lnSpc>
          <a:spcPct val="100000"/>
        </a:lnSpc>
        <a:spcBef>
          <a:spcPts val="0"/>
        </a:spcBef>
        <a:spcAft>
          <a:spcPts val="600"/>
        </a:spcAft>
        <a:buClr>
          <a:schemeClr val="accent3"/>
        </a:buClr>
        <a:buFont typeface="+mj-lt"/>
        <a:buAutoNum type="arabicPeriod"/>
        <a:tabLst/>
        <a:defRPr sz="1600" kern="1200">
          <a:solidFill>
            <a:schemeClr val="tx1"/>
          </a:solidFill>
          <a:latin typeface="Arial" panose="020B0604020202020204" pitchFamily="34" charset="0"/>
          <a:ea typeface="+mn-ea"/>
          <a:cs typeface="Arial" panose="020B0604020202020204" pitchFamily="34" charset="0"/>
        </a:defRPr>
      </a:lvl6pPr>
      <a:lvl7pPr marL="513610" indent="-287350" algn="l" defTabSz="1008025" rtl="0" eaLnBrk="1" latinLnBrk="0" hangingPunct="1">
        <a:lnSpc>
          <a:spcPct val="100000"/>
        </a:lnSpc>
        <a:spcBef>
          <a:spcPts val="0"/>
        </a:spcBef>
        <a:spcAft>
          <a:spcPts val="600"/>
        </a:spcAft>
        <a:buClr>
          <a:schemeClr val="accent3"/>
        </a:buClr>
        <a:buFont typeface="+mj-lt"/>
        <a:buAutoNum type="alphaLcPeriod"/>
        <a:defRPr sz="1600" kern="1200">
          <a:solidFill>
            <a:schemeClr val="tx1"/>
          </a:solidFill>
          <a:latin typeface="Arial" panose="020B0604020202020204" pitchFamily="34" charset="0"/>
          <a:ea typeface="+mn-ea"/>
          <a:cs typeface="Arial" panose="020B0604020202020204" pitchFamily="34" charset="0"/>
        </a:defRPr>
      </a:lvl7pPr>
      <a:lvl8pPr marL="0" indent="0" algn="l" defTabSz="1008025" rtl="0" eaLnBrk="1" latinLnBrk="0" hangingPunct="1">
        <a:lnSpc>
          <a:spcPct val="100000"/>
        </a:lnSpc>
        <a:spcBef>
          <a:spcPts val="1200"/>
        </a:spcBef>
        <a:spcAft>
          <a:spcPts val="600"/>
        </a:spcAft>
        <a:buClr>
          <a:schemeClr val="accent3"/>
        </a:buClr>
        <a:buFont typeface="Wingdings" panose="05000000000000000000" pitchFamily="2" charset="2"/>
        <a:buNone/>
        <a:defRPr sz="1800" b="1" kern="1200">
          <a:solidFill>
            <a:schemeClr val="tx1"/>
          </a:solidFill>
          <a:latin typeface="Arial" panose="020B0604020202020204" pitchFamily="34" charset="0"/>
          <a:ea typeface="+mn-ea"/>
          <a:cs typeface="Arial" panose="020B0604020202020204" pitchFamily="34" charset="0"/>
        </a:defRPr>
      </a:lvl8pPr>
      <a:lvl9pPr marL="0" indent="0" algn="l" defTabSz="1008025" rtl="0" eaLnBrk="1" latinLnBrk="0" hangingPunct="1">
        <a:lnSpc>
          <a:spcPct val="100000"/>
        </a:lnSpc>
        <a:spcBef>
          <a:spcPts val="754"/>
        </a:spcBef>
        <a:spcAft>
          <a:spcPts val="754"/>
        </a:spcAft>
        <a:buClr>
          <a:schemeClr val="accent3"/>
        </a:buClr>
        <a:buFont typeface="Wingdings" panose="05000000000000000000" pitchFamily="2" charset="2"/>
        <a:buNone/>
        <a:defRPr sz="2800" kern="1200">
          <a:solidFill>
            <a:schemeClr val="tx1"/>
          </a:solidFill>
          <a:latin typeface="Arial" panose="020B0604020202020204" pitchFamily="34" charset="0"/>
          <a:ea typeface="+mn-ea"/>
          <a:cs typeface="Arial" panose="020B0604020202020204" pitchFamily="34" charset="0"/>
        </a:defRPr>
      </a:lvl9pPr>
    </p:bodyStyle>
    <p:otherStyle>
      <a:defPPr>
        <a:defRPr lang="en-GB"/>
      </a:defPPr>
      <a:lvl1pPr marL="0" indent="0" algn="l" defTabSz="1008025" rtl="0" eaLnBrk="1" latinLnBrk="0" hangingPunct="1">
        <a:lnSpc>
          <a:spcPct val="100000"/>
        </a:lnSpc>
        <a:spcBef>
          <a:spcPts val="0"/>
        </a:spcBef>
        <a:buFont typeface="Arial" panose="020B0604020202020204" pitchFamily="34" charset="0"/>
        <a:buNone/>
        <a:defRPr sz="1383" kern="1200">
          <a:solidFill>
            <a:schemeClr val="tx1"/>
          </a:solidFill>
          <a:latin typeface="+mn-lt"/>
          <a:ea typeface="+mn-ea"/>
          <a:cs typeface="+mn-cs"/>
        </a:defRPr>
      </a:lvl1pPr>
      <a:lvl2pPr marL="226260" indent="-226260" algn="l" defTabSz="1008025" rtl="0" eaLnBrk="1" latinLnBrk="0" hangingPunct="1">
        <a:lnSpc>
          <a:spcPct val="100000"/>
        </a:lnSpc>
        <a:spcBef>
          <a:spcPts val="0"/>
        </a:spcBef>
        <a:buClr>
          <a:schemeClr val="accent4"/>
        </a:buClr>
        <a:buFont typeface="Wingdings 3" panose="05040102010807070707" pitchFamily="18" charset="2"/>
        <a:buChar char=""/>
        <a:defRPr sz="1383" kern="1200">
          <a:solidFill>
            <a:schemeClr val="tx1"/>
          </a:solidFill>
          <a:latin typeface="+mn-lt"/>
          <a:ea typeface="+mn-ea"/>
          <a:cs typeface="+mn-cs"/>
        </a:defRPr>
      </a:lvl2pPr>
      <a:lvl3pPr marL="452520" indent="-226260" algn="l" defTabSz="1008025" rtl="0" eaLnBrk="1" latinLnBrk="0" hangingPunct="1">
        <a:lnSpc>
          <a:spcPct val="100000"/>
        </a:lnSpc>
        <a:spcBef>
          <a:spcPts val="0"/>
        </a:spcBef>
        <a:buClr>
          <a:schemeClr val="accent4"/>
        </a:buClr>
        <a:buFont typeface="Arial" panose="020B0604020202020204" pitchFamily="34" charset="0"/>
        <a:buChar char="˃"/>
        <a:defRPr sz="1383" kern="1200">
          <a:solidFill>
            <a:schemeClr val="tx1"/>
          </a:solidFill>
          <a:latin typeface="+mn-lt"/>
          <a:ea typeface="+mn-ea"/>
          <a:cs typeface="+mn-cs"/>
        </a:defRPr>
      </a:lvl3pPr>
      <a:lvl4pPr marL="678780" indent="-226260" algn="l" defTabSz="1008025" rtl="0" eaLnBrk="1" latinLnBrk="0" hangingPunct="1">
        <a:lnSpc>
          <a:spcPct val="100000"/>
        </a:lnSpc>
        <a:spcBef>
          <a:spcPts val="0"/>
        </a:spcBef>
        <a:buClr>
          <a:schemeClr val="accent4"/>
        </a:buClr>
        <a:buFont typeface="Arial" panose="020B0604020202020204" pitchFamily="34" charset="0"/>
        <a:buChar char="˃"/>
        <a:defRPr sz="1383" kern="1200">
          <a:solidFill>
            <a:schemeClr val="tx1"/>
          </a:solidFill>
          <a:latin typeface="+mn-lt"/>
          <a:ea typeface="+mn-ea"/>
          <a:cs typeface="+mn-cs"/>
        </a:defRPr>
      </a:lvl4pPr>
      <a:lvl5pPr marL="905040" indent="-226260" algn="l" defTabSz="1008025" rtl="0" eaLnBrk="1" latinLnBrk="0" hangingPunct="1">
        <a:lnSpc>
          <a:spcPct val="100000"/>
        </a:lnSpc>
        <a:spcBef>
          <a:spcPts val="0"/>
        </a:spcBef>
        <a:buClr>
          <a:schemeClr val="accent4"/>
        </a:buClr>
        <a:buFont typeface="Arial" panose="020B0604020202020204" pitchFamily="34" charset="0"/>
        <a:buChar char="˃"/>
        <a:tabLst/>
        <a:defRPr sz="1383" kern="1200">
          <a:solidFill>
            <a:schemeClr val="tx1"/>
          </a:solidFill>
          <a:latin typeface="+mn-lt"/>
          <a:ea typeface="+mn-ea"/>
          <a:cs typeface="+mn-cs"/>
        </a:defRPr>
      </a:lvl5pPr>
      <a:lvl6pPr marL="1131300" indent="-226260" algn="l" defTabSz="1008025" rtl="0" eaLnBrk="1" latinLnBrk="0" hangingPunct="1">
        <a:lnSpc>
          <a:spcPct val="100000"/>
        </a:lnSpc>
        <a:spcBef>
          <a:spcPts val="0"/>
        </a:spcBef>
        <a:buClr>
          <a:schemeClr val="accent4"/>
        </a:buClr>
        <a:buFont typeface="Arial" panose="020B0604020202020204" pitchFamily="34" charset="0"/>
        <a:buChar char="˃"/>
        <a:defRPr sz="1383" kern="1200">
          <a:solidFill>
            <a:schemeClr val="tx1"/>
          </a:solidFill>
          <a:latin typeface="+mn-lt"/>
          <a:ea typeface="+mn-ea"/>
          <a:cs typeface="+mn-cs"/>
        </a:defRPr>
      </a:lvl6pPr>
      <a:lvl7pPr marL="1357560" indent="-226260" algn="l" defTabSz="1008025" rtl="0" eaLnBrk="1" latinLnBrk="0" hangingPunct="1">
        <a:lnSpc>
          <a:spcPct val="100000"/>
        </a:lnSpc>
        <a:spcBef>
          <a:spcPts val="0"/>
        </a:spcBef>
        <a:buClr>
          <a:schemeClr val="accent4"/>
        </a:buClr>
        <a:buFont typeface="Arial" panose="020B0604020202020204" pitchFamily="34" charset="0"/>
        <a:buChar char="˃"/>
        <a:defRPr sz="1383" kern="1200">
          <a:solidFill>
            <a:schemeClr val="tx1"/>
          </a:solidFill>
          <a:latin typeface="+mn-lt"/>
          <a:ea typeface="+mn-ea"/>
          <a:cs typeface="+mn-cs"/>
        </a:defRPr>
      </a:lvl7pPr>
      <a:lvl8pPr marL="1583820" indent="-226260" algn="l" defTabSz="1008025" rtl="0" eaLnBrk="1" latinLnBrk="0" hangingPunct="1">
        <a:lnSpc>
          <a:spcPct val="100000"/>
        </a:lnSpc>
        <a:spcBef>
          <a:spcPts val="0"/>
        </a:spcBef>
        <a:buClr>
          <a:schemeClr val="accent4"/>
        </a:buClr>
        <a:buFont typeface="Arial" panose="020B0604020202020204" pitchFamily="34" charset="0"/>
        <a:buChar char="˃"/>
        <a:defRPr sz="1383" kern="1200">
          <a:solidFill>
            <a:schemeClr val="tx1"/>
          </a:solidFill>
          <a:latin typeface="+mn-lt"/>
          <a:ea typeface="+mn-ea"/>
          <a:cs typeface="+mn-cs"/>
        </a:defRPr>
      </a:lvl8pPr>
      <a:lvl9pPr marL="1810080" indent="-226260" algn="l" defTabSz="1008025" rtl="0" eaLnBrk="1" latinLnBrk="0" hangingPunct="1">
        <a:lnSpc>
          <a:spcPct val="100000"/>
        </a:lnSpc>
        <a:spcBef>
          <a:spcPts val="0"/>
        </a:spcBef>
        <a:buClr>
          <a:schemeClr val="accent4"/>
        </a:buClr>
        <a:buFont typeface="Arial" panose="020B0604020202020204" pitchFamily="34" charset="0"/>
        <a:buChar char="˃"/>
        <a:defRPr sz="1383"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7982">
          <p15:clr>
            <a:srgbClr val="F26B43"/>
          </p15:clr>
        </p15:guide>
        <p15:guide id="32" pos="363">
          <p15:clr>
            <a:srgbClr val="F26B43"/>
          </p15:clr>
        </p15:guide>
        <p15:guide id="33" pos="498">
          <p15:clr>
            <a:srgbClr val="F26B43"/>
          </p15:clr>
        </p15:guide>
        <p15:guide id="34" orient="horz" pos="885">
          <p15:clr>
            <a:srgbClr val="F26B43"/>
          </p15:clr>
        </p15:guide>
        <p15:guide id="35" orient="horz" pos="1259">
          <p15:clr>
            <a:srgbClr val="F26B43"/>
          </p15:clr>
        </p15:guide>
        <p15:guide id="36" orient="horz" pos="421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hyperlink" Target="mailto:w.kapek@taylorwessing.com" TargetMode="External"/><Relationship Id="rId4" Type="http://schemas.openxmlformats.org/officeDocument/2006/relationships/hyperlink" Target="mailto:a.schuetz@taylorwessing.com"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Author">
            <a:extLst>
              <a:ext uri="{FF2B5EF4-FFF2-40B4-BE49-F238E27FC236}">
                <a16:creationId xmlns:a16="http://schemas.microsoft.com/office/drawing/2014/main" id="{B8156DAF-0F58-3FD1-823E-D765068E9DEA}"/>
              </a:ext>
            </a:extLst>
          </p:cNvPr>
          <p:cNvSpPr>
            <a:spLocks noGrp="1"/>
          </p:cNvSpPr>
          <p:nvPr>
            <p:ph type="body" sz="quarter" idx="12"/>
          </p:nvPr>
        </p:nvSpPr>
        <p:spPr/>
        <p:txBody>
          <a:bodyPr/>
          <a:lstStyle/>
          <a:p>
            <a:r>
              <a:rPr lang="de-DE" dirty="0"/>
              <a:t>10.6.2022 | Dr. Martin Prohaska-Marchried | Mag. Erik Steiner</a:t>
            </a:r>
          </a:p>
        </p:txBody>
      </p:sp>
      <p:sp>
        <p:nvSpPr>
          <p:cNvPr id="34" name="SubTitle">
            <a:extLst>
              <a:ext uri="{FF2B5EF4-FFF2-40B4-BE49-F238E27FC236}">
                <a16:creationId xmlns:a16="http://schemas.microsoft.com/office/drawing/2014/main" id="{54AF0604-AAAA-710C-6993-77AE3323875E}"/>
              </a:ext>
            </a:extLst>
          </p:cNvPr>
          <p:cNvSpPr>
            <a:spLocks noGrp="1"/>
          </p:cNvSpPr>
          <p:nvPr>
            <p:ph type="subTitle" idx="1"/>
          </p:nvPr>
        </p:nvSpPr>
        <p:spPr/>
        <p:txBody>
          <a:bodyPr/>
          <a:lstStyle/>
          <a:p>
            <a:r>
              <a:rPr lang="de-DE" dirty="0"/>
              <a:t>Neue Regeln für die Werbung mit </a:t>
            </a:r>
            <a:r>
              <a:rPr lang="de-DE"/>
              <a:t>Preisermässigungen</a:t>
            </a:r>
            <a:endParaRPr lang="de-DE" dirty="0"/>
          </a:p>
        </p:txBody>
      </p:sp>
      <p:sp>
        <p:nvSpPr>
          <p:cNvPr id="4" name="MainTitle">
            <a:extLst>
              <a:ext uri="{FF2B5EF4-FFF2-40B4-BE49-F238E27FC236}">
                <a16:creationId xmlns:a16="http://schemas.microsoft.com/office/drawing/2014/main" id="{8766942E-2573-8EBA-0BFF-1587641AC32E}"/>
              </a:ext>
            </a:extLst>
          </p:cNvPr>
          <p:cNvSpPr>
            <a:spLocks noGrp="1"/>
          </p:cNvSpPr>
          <p:nvPr>
            <p:ph type="ctrTitle"/>
          </p:nvPr>
        </p:nvSpPr>
        <p:spPr/>
        <p:txBody>
          <a:bodyPr/>
          <a:lstStyle/>
          <a:p>
            <a:r>
              <a:rPr lang="de-DE"/>
              <a:t>Whats the News beim „Stattpreisblues“?</a:t>
            </a:r>
            <a:endParaRPr lang="de-DE" dirty="0"/>
          </a:p>
        </p:txBody>
      </p:sp>
      <p:sp>
        <p:nvSpPr>
          <p:cNvPr id="2" name="Foliennummernplatzhalter 1">
            <a:extLst>
              <a:ext uri="{FF2B5EF4-FFF2-40B4-BE49-F238E27FC236}">
                <a16:creationId xmlns:a16="http://schemas.microsoft.com/office/drawing/2014/main" id="{2BB54D13-8E71-64D5-9E7C-6ACB27175C0C}"/>
              </a:ext>
            </a:extLst>
          </p:cNvPr>
          <p:cNvSpPr>
            <a:spLocks noGrp="1"/>
          </p:cNvSpPr>
          <p:nvPr>
            <p:ph type="sldNum" sz="quarter" idx="4294967295"/>
          </p:nvPr>
        </p:nvSpPr>
        <p:spPr>
          <a:xfrm>
            <a:off x="13146088" y="7091363"/>
            <a:ext cx="293687" cy="180975"/>
          </a:xfrm>
        </p:spPr>
        <p:txBody>
          <a:bodyPr/>
          <a:lstStyle/>
          <a:p>
            <a:fld id="{D8ADDC3C-4EB0-4059-8B7C-A756E30D0F5F}" type="slidenum">
              <a:rPr lang="de-DE" smtClean="0"/>
              <a:pPr/>
              <a:t>1</a:t>
            </a:fld>
            <a:endParaRPr lang="de-DE" dirty="0"/>
          </a:p>
        </p:txBody>
      </p:sp>
      <p:pic>
        <p:nvPicPr>
          <p:cNvPr id="10" name="Grafik 9" descr="Ein Bild, das Text, ClipArt enthält.&#10;&#10;Automatisch generierte Beschreibung">
            <a:extLst>
              <a:ext uri="{FF2B5EF4-FFF2-40B4-BE49-F238E27FC236}">
                <a16:creationId xmlns:a16="http://schemas.microsoft.com/office/drawing/2014/main" id="{34BC881E-AC06-ADDF-D58E-39AD9FF06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25" y="6097557"/>
            <a:ext cx="1619859" cy="612014"/>
          </a:xfrm>
          <a:prstGeom prst="rect">
            <a:avLst/>
          </a:prstGeom>
        </p:spPr>
      </p:pic>
    </p:spTree>
    <p:extLst>
      <p:ext uri="{BB962C8B-B14F-4D97-AF65-F5344CB8AC3E}">
        <p14:creationId xmlns:p14="http://schemas.microsoft.com/office/powerpoint/2010/main" val="2964391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C8976A35-FC0C-DE92-4C88-58C0D7E812C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2221" r="32221"/>
          <a:stretch/>
        </p:blipFill>
        <p:spPr>
          <a:xfrm>
            <a:off x="8913600" y="1"/>
            <a:ext cx="4536000" cy="7559675"/>
          </a:xfrm>
        </p:spPr>
      </p:pic>
      <p:sp>
        <p:nvSpPr>
          <p:cNvPr id="2" name="Foliennummernplatzhalter 1">
            <a:extLst>
              <a:ext uri="{FF2B5EF4-FFF2-40B4-BE49-F238E27FC236}">
                <a16:creationId xmlns:a16="http://schemas.microsoft.com/office/drawing/2014/main" id="{BFF440D8-DBFB-4B5E-94E7-5E491773A131}"/>
              </a:ext>
            </a:extLst>
          </p:cNvPr>
          <p:cNvSpPr>
            <a:spLocks noGrp="1"/>
          </p:cNvSpPr>
          <p:nvPr>
            <p:ph type="sldNum" sz="quarter" idx="10"/>
          </p:nvPr>
        </p:nvSpPr>
        <p:spPr/>
        <p:txBody>
          <a:bodyPr/>
          <a:lstStyle/>
          <a:p>
            <a:fld id="{D8ADDC3C-4EB0-4059-8B7C-A756E30D0F5F}" type="slidenum">
              <a:rPr lang="de-DE" smtClean="0"/>
              <a:pPr/>
              <a:t>10</a:t>
            </a:fld>
            <a:endParaRPr lang="de-DE" dirty="0"/>
          </a:p>
        </p:txBody>
      </p:sp>
      <p:sp>
        <p:nvSpPr>
          <p:cNvPr id="3" name="Fußzeilenplatzhalter 2">
            <a:extLst>
              <a:ext uri="{FF2B5EF4-FFF2-40B4-BE49-F238E27FC236}">
                <a16:creationId xmlns:a16="http://schemas.microsoft.com/office/drawing/2014/main" id="{653F68E2-5736-494E-8CC8-4585C51B28C6}"/>
              </a:ext>
            </a:extLst>
          </p:cNvPr>
          <p:cNvSpPr>
            <a:spLocks noGrp="1"/>
          </p:cNvSpPr>
          <p:nvPr>
            <p:ph type="ftr" sz="quarter" idx="14"/>
          </p:nvPr>
        </p:nvSpPr>
        <p:spPr/>
        <p:txBody>
          <a:bodyPr/>
          <a:lstStyle/>
          <a:p>
            <a:r>
              <a:rPr lang="de-DE" dirty="0"/>
              <a:t>Juni 2022</a:t>
            </a:r>
          </a:p>
        </p:txBody>
      </p:sp>
      <p:sp>
        <p:nvSpPr>
          <p:cNvPr id="8" name="Inhaltsplatzhalter 7">
            <a:extLst>
              <a:ext uri="{FF2B5EF4-FFF2-40B4-BE49-F238E27FC236}">
                <a16:creationId xmlns:a16="http://schemas.microsoft.com/office/drawing/2014/main" id="{A3FE9C5B-8270-4467-BF91-4DF48B57028D}"/>
              </a:ext>
            </a:extLst>
          </p:cNvPr>
          <p:cNvSpPr>
            <a:spLocks noGrp="1"/>
          </p:cNvSpPr>
          <p:nvPr>
            <p:ph sz="quarter" idx="12"/>
          </p:nvPr>
        </p:nvSpPr>
        <p:spPr/>
        <p:txBody>
          <a:bodyPr/>
          <a:lstStyle/>
          <a:p>
            <a:r>
              <a:rPr lang="de-DE" sz="1800" dirty="0"/>
              <a:t>Überwachung durch die Bezirksverwaltungsbehörde</a:t>
            </a:r>
          </a:p>
          <a:p>
            <a:endParaRPr lang="de-DE" sz="1800" dirty="0"/>
          </a:p>
          <a:p>
            <a:r>
              <a:rPr lang="de-DE" sz="1800" dirty="0"/>
              <a:t>Verwaltungsstrafe (gegen den Unternehmer und Geschäftsführer)</a:t>
            </a:r>
          </a:p>
          <a:p>
            <a:pPr lvl="2"/>
            <a:r>
              <a:rPr lang="de-DE" sz="1800" dirty="0"/>
              <a:t>bis zu EUR 1.450,00 je Verstoß (§ 15 Preisauszeichnungsgesetz)</a:t>
            </a:r>
          </a:p>
          <a:p>
            <a:pPr marL="285750" indent="-285750">
              <a:buFont typeface="Arial" panose="020B0604020202020204" pitchFamily="34" charset="0"/>
              <a:buChar char="•"/>
            </a:pPr>
            <a:endParaRPr lang="de-DE" sz="1800" dirty="0"/>
          </a:p>
          <a:p>
            <a:r>
              <a:rPr lang="de-DE" sz="1800" dirty="0"/>
              <a:t>Klage und Antrag auf einstweilige Verfügung nach dem UWG</a:t>
            </a:r>
          </a:p>
          <a:p>
            <a:pPr lvl="2"/>
            <a:r>
              <a:rPr lang="de-DE" sz="1800" dirty="0"/>
              <a:t>Schutzverbände, VKI, AK </a:t>
            </a:r>
          </a:p>
          <a:p>
            <a:pPr marL="0" lvl="2" indent="0">
              <a:buNone/>
            </a:pPr>
            <a:r>
              <a:rPr lang="de-DE" sz="1800" dirty="0"/>
              <a:t>	Mitbewerber?</a:t>
            </a:r>
          </a:p>
          <a:p>
            <a:r>
              <a:rPr lang="de-DE" sz="1800" dirty="0"/>
              <a:t>	in der Regel nach Abmahnung (aber nicht zwingend)</a:t>
            </a:r>
          </a:p>
          <a:p>
            <a:endParaRPr lang="de-DE" dirty="0"/>
          </a:p>
        </p:txBody>
      </p:sp>
      <p:sp>
        <p:nvSpPr>
          <p:cNvPr id="9" name="Titel 8">
            <a:extLst>
              <a:ext uri="{FF2B5EF4-FFF2-40B4-BE49-F238E27FC236}">
                <a16:creationId xmlns:a16="http://schemas.microsoft.com/office/drawing/2014/main" id="{C179F4DB-A2F8-4A73-B5FB-9798ADA5AE61}"/>
              </a:ext>
            </a:extLst>
          </p:cNvPr>
          <p:cNvSpPr>
            <a:spLocks noGrp="1"/>
          </p:cNvSpPr>
          <p:nvPr>
            <p:ph type="title"/>
          </p:nvPr>
        </p:nvSpPr>
        <p:spPr/>
        <p:txBody>
          <a:bodyPr/>
          <a:lstStyle/>
          <a:p>
            <a:r>
              <a:rPr lang="de-DE" dirty="0"/>
              <a:t>Was droht bei Nichtbefolgung</a:t>
            </a:r>
          </a:p>
        </p:txBody>
      </p:sp>
      <p:sp>
        <p:nvSpPr>
          <p:cNvPr id="13" name="Pfeil: nach rechts 12">
            <a:extLst>
              <a:ext uri="{FF2B5EF4-FFF2-40B4-BE49-F238E27FC236}">
                <a16:creationId xmlns:a16="http://schemas.microsoft.com/office/drawing/2014/main" id="{84D705CD-0336-4C80-B00A-7F59C34B1887}"/>
              </a:ext>
            </a:extLst>
          </p:cNvPr>
          <p:cNvSpPr/>
          <p:nvPr/>
        </p:nvSpPr>
        <p:spPr>
          <a:xfrm>
            <a:off x="1308300" y="4790222"/>
            <a:ext cx="381000" cy="23948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solidFill>
                <a:schemeClr val="bg1"/>
              </a:solidFill>
            </a:endParaRPr>
          </a:p>
        </p:txBody>
      </p:sp>
    </p:spTree>
    <p:extLst>
      <p:ext uri="{BB962C8B-B14F-4D97-AF65-F5344CB8AC3E}">
        <p14:creationId xmlns:p14="http://schemas.microsoft.com/office/powerpoint/2010/main" val="2002893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Text enthält.&#10;&#10;Automatisch generierte Beschreibung">
            <a:extLst>
              <a:ext uri="{FF2B5EF4-FFF2-40B4-BE49-F238E27FC236}">
                <a16:creationId xmlns:a16="http://schemas.microsoft.com/office/drawing/2014/main" id="{8D921854-8C03-8DC1-9128-520897385CF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001" r="30001"/>
          <a:stretch>
            <a:fillRect/>
          </a:stretch>
        </p:blipFill>
        <p:spPr/>
      </p:pic>
      <p:sp>
        <p:nvSpPr>
          <p:cNvPr id="2" name="Foliennummernplatzhalter 1">
            <a:extLst>
              <a:ext uri="{FF2B5EF4-FFF2-40B4-BE49-F238E27FC236}">
                <a16:creationId xmlns:a16="http://schemas.microsoft.com/office/drawing/2014/main" id="{93D97A16-36E8-E9EA-C4B8-DD7334537DE5}"/>
              </a:ext>
            </a:extLst>
          </p:cNvPr>
          <p:cNvSpPr>
            <a:spLocks noGrp="1"/>
          </p:cNvSpPr>
          <p:nvPr>
            <p:ph type="sldNum" sz="quarter" idx="10"/>
          </p:nvPr>
        </p:nvSpPr>
        <p:spPr/>
        <p:txBody>
          <a:bodyPr/>
          <a:lstStyle/>
          <a:p>
            <a:fld id="{D8ADDC3C-4EB0-4059-8B7C-A756E30D0F5F}" type="slidenum">
              <a:rPr lang="de-DE" smtClean="0"/>
              <a:pPr/>
              <a:t>11</a:t>
            </a:fld>
            <a:endParaRPr lang="de-DE" dirty="0"/>
          </a:p>
        </p:txBody>
      </p:sp>
      <p:sp>
        <p:nvSpPr>
          <p:cNvPr id="3" name="Fußzeilenplatzhalter 2">
            <a:extLst>
              <a:ext uri="{FF2B5EF4-FFF2-40B4-BE49-F238E27FC236}">
                <a16:creationId xmlns:a16="http://schemas.microsoft.com/office/drawing/2014/main" id="{4F94F3B6-F553-6781-E210-34BEC3CAFE29}"/>
              </a:ext>
            </a:extLst>
          </p:cNvPr>
          <p:cNvSpPr>
            <a:spLocks noGrp="1"/>
          </p:cNvSpPr>
          <p:nvPr>
            <p:ph type="ftr" sz="quarter" idx="14"/>
          </p:nvPr>
        </p:nvSpPr>
        <p:spPr/>
        <p:txBody>
          <a:bodyPr/>
          <a:lstStyle/>
          <a:p>
            <a:r>
              <a:rPr lang="de-DE" dirty="0"/>
              <a:t>Juni 2022</a:t>
            </a:r>
          </a:p>
        </p:txBody>
      </p:sp>
      <p:sp>
        <p:nvSpPr>
          <p:cNvPr id="8" name="Inhaltsplatzhalter 7">
            <a:extLst>
              <a:ext uri="{FF2B5EF4-FFF2-40B4-BE49-F238E27FC236}">
                <a16:creationId xmlns:a16="http://schemas.microsoft.com/office/drawing/2014/main" id="{687F5E7A-C84E-B71C-6E90-C4360A2B865E}"/>
              </a:ext>
            </a:extLst>
          </p:cNvPr>
          <p:cNvSpPr>
            <a:spLocks noGrp="1"/>
          </p:cNvSpPr>
          <p:nvPr>
            <p:ph sz="quarter" idx="12"/>
          </p:nvPr>
        </p:nvSpPr>
        <p:spPr/>
        <p:txBody>
          <a:bodyPr/>
          <a:lstStyle/>
          <a:p>
            <a:pPr lvl="2">
              <a:spcAft>
                <a:spcPts val="1200"/>
              </a:spcAft>
            </a:pPr>
            <a:r>
              <a:rPr lang="de-DE" sz="1800" dirty="0">
                <a:effectLst/>
                <a:latin typeface="+mn-lt"/>
                <a:ea typeface="Times New Roman" panose="02020603050405020304" pitchFamily="18" charset="0"/>
              </a:rPr>
              <a:t>Wo muss der "niedrigste Preis aus 30 Tagen" in einem Webshop oder </a:t>
            </a:r>
            <a:r>
              <a:rPr lang="de-DE" sz="1800" dirty="0">
                <a:latin typeface="+mn-lt"/>
                <a:ea typeface="Times New Roman" panose="02020603050405020304" pitchFamily="18" charset="0"/>
              </a:rPr>
              <a:t>in einer App </a:t>
            </a:r>
            <a:r>
              <a:rPr lang="de-DE" sz="1800" dirty="0">
                <a:effectLst/>
                <a:latin typeface="+mn-lt"/>
                <a:ea typeface="Times New Roman" panose="02020603050405020304" pitchFamily="18" charset="0"/>
              </a:rPr>
              <a:t>angezeigt werden? </a:t>
            </a:r>
          </a:p>
          <a:p>
            <a:pPr lvl="2">
              <a:spcAft>
                <a:spcPts val="1200"/>
              </a:spcAft>
            </a:pPr>
            <a:r>
              <a:rPr lang="de-DE" sz="1800" dirty="0">
                <a:latin typeface="+mn-lt"/>
                <a:ea typeface="Times New Roman" panose="02020603050405020304" pitchFamily="18" charset="0"/>
              </a:rPr>
              <a:t>Mit welchem Text und in welcher Schriftgröße muss der Referenzpreis angegeben werden? </a:t>
            </a:r>
          </a:p>
          <a:p>
            <a:pPr lvl="2">
              <a:spcAft>
                <a:spcPts val="1200"/>
              </a:spcAft>
            </a:pPr>
            <a:r>
              <a:rPr lang="de-DE" sz="1800" dirty="0">
                <a:latin typeface="+mn-lt"/>
                <a:ea typeface="Times New Roman" panose="02020603050405020304" pitchFamily="18" charset="0"/>
              </a:rPr>
              <a:t>Kann ich auf ein anderes Medium mit einem „Sternchen“ verweisen? </a:t>
            </a:r>
          </a:p>
          <a:p>
            <a:pPr lvl="2" algn="just">
              <a:spcAft>
                <a:spcPts val="1200"/>
              </a:spcAft>
            </a:pPr>
            <a:r>
              <a:rPr lang="de-DE" sz="1800" dirty="0">
                <a:effectLst/>
                <a:latin typeface="+mn-lt"/>
                <a:ea typeface="Times New Roman" panose="02020603050405020304" pitchFamily="18" charset="0"/>
              </a:rPr>
              <a:t>In den Erläuterungen zu § 9 </a:t>
            </a:r>
            <a:r>
              <a:rPr lang="de-DE" sz="1800" dirty="0" err="1">
                <a:effectLst/>
                <a:latin typeface="+mn-lt"/>
                <a:ea typeface="Times New Roman" panose="02020603050405020304" pitchFamily="18" charset="0"/>
              </a:rPr>
              <a:t>PrAG</a:t>
            </a:r>
            <a:r>
              <a:rPr lang="de-DE" sz="1800" dirty="0">
                <a:effectLst/>
                <a:latin typeface="+mn-lt"/>
                <a:ea typeface="Times New Roman" panose="02020603050405020304" pitchFamily="18" charset="0"/>
              </a:rPr>
              <a:t> steht </a:t>
            </a:r>
            <a:r>
              <a:rPr lang="de-DE" sz="1800" i="1" dirty="0">
                <a:effectLst/>
                <a:latin typeface="+mn-lt"/>
                <a:ea typeface="Times New Roman" panose="02020603050405020304" pitchFamily="18" charset="0"/>
              </a:rPr>
              <a:t>„Preisvergleiche mit Preisen anderer Unternehmen oder mit unverbindlichen Verkaufspreisen sind von dieser Regelung nicht erfasst“</a:t>
            </a:r>
            <a:r>
              <a:rPr lang="de-DE" sz="1800" dirty="0">
                <a:effectLst/>
                <a:latin typeface="+mn-lt"/>
                <a:ea typeface="Times New Roman" panose="02020603050405020304" pitchFamily="18" charset="0"/>
              </a:rPr>
              <a:t>.</a:t>
            </a:r>
            <a:r>
              <a:rPr lang="de-DE" sz="1800" dirty="0">
                <a:latin typeface="+mn-lt"/>
                <a:ea typeface="Times New Roman" panose="02020603050405020304" pitchFamily="18" charset="0"/>
              </a:rPr>
              <a:t> </a:t>
            </a:r>
          </a:p>
          <a:p>
            <a:pPr lvl="2" algn="just">
              <a:spcAft>
                <a:spcPts val="1200"/>
              </a:spcAft>
            </a:pPr>
            <a:r>
              <a:rPr lang="de-DE" sz="1800" dirty="0">
                <a:effectLst/>
                <a:latin typeface="+mn-lt"/>
                <a:ea typeface="Calibri" panose="020F0502020204030204" pitchFamily="34" charset="0"/>
              </a:rPr>
              <a:t>Wie ist das zu verstehen? </a:t>
            </a:r>
          </a:p>
          <a:p>
            <a:pPr lvl="2">
              <a:spcAft>
                <a:spcPts val="1200"/>
              </a:spcAft>
            </a:pPr>
            <a:r>
              <a:rPr lang="de-DE" sz="1800" dirty="0">
                <a:effectLst/>
                <a:latin typeface="+mn-lt"/>
                <a:ea typeface="Calibri" panose="020F0502020204030204" pitchFamily="34" charset="0"/>
              </a:rPr>
              <a:t>Wie hat ein Preisvergleich mit einem unverbindlichen Verkaufspreis auszusehen, damit er von der Regelung nicht erfasst ist? </a:t>
            </a:r>
          </a:p>
          <a:p>
            <a:endParaRPr lang="de-DE" sz="1800" dirty="0">
              <a:effectLst/>
              <a:latin typeface="Arial" panose="020B0604020202020204" pitchFamily="34" charset="0"/>
              <a:ea typeface="Times New Roman" panose="02020603050405020304" pitchFamily="18" charset="0"/>
            </a:endParaRPr>
          </a:p>
          <a:p>
            <a:endParaRPr lang="de-DE" sz="1800" dirty="0">
              <a:effectLst/>
              <a:latin typeface="Calibri" panose="020F0502020204030204" pitchFamily="34" charset="0"/>
              <a:ea typeface="Calibri" panose="020F0502020204030204" pitchFamily="34" charset="0"/>
            </a:endParaRPr>
          </a:p>
          <a:p>
            <a:endParaRPr lang="de-DE" dirty="0"/>
          </a:p>
        </p:txBody>
      </p:sp>
      <p:sp>
        <p:nvSpPr>
          <p:cNvPr id="9" name="Titel 8">
            <a:extLst>
              <a:ext uri="{FF2B5EF4-FFF2-40B4-BE49-F238E27FC236}">
                <a16:creationId xmlns:a16="http://schemas.microsoft.com/office/drawing/2014/main" id="{1238F592-4BBD-0AF0-9DD3-708CC41F2710}"/>
              </a:ext>
            </a:extLst>
          </p:cNvPr>
          <p:cNvSpPr>
            <a:spLocks noGrp="1"/>
          </p:cNvSpPr>
          <p:nvPr>
            <p:ph type="title"/>
          </p:nvPr>
        </p:nvSpPr>
        <p:spPr/>
        <p:txBody>
          <a:bodyPr/>
          <a:lstStyle/>
          <a:p>
            <a:r>
              <a:rPr lang="de-DE" dirty="0"/>
              <a:t>Q &amp; A – Fragen aus der Praxis</a:t>
            </a:r>
          </a:p>
        </p:txBody>
      </p:sp>
    </p:spTree>
    <p:extLst>
      <p:ext uri="{BB962C8B-B14F-4D97-AF65-F5344CB8AC3E}">
        <p14:creationId xmlns:p14="http://schemas.microsoft.com/office/powerpoint/2010/main" val="3825706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0F6AEB21-FB6A-E9ED-989A-E73B3E08AD1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7824" r="27824"/>
          <a:stretch/>
        </p:blipFill>
        <p:spPr>
          <a:xfrm>
            <a:off x="8913600" y="1"/>
            <a:ext cx="4536000" cy="7559675"/>
          </a:xfrm>
        </p:spPr>
      </p:pic>
      <p:sp>
        <p:nvSpPr>
          <p:cNvPr id="2" name="Foliennummernplatzhalter 1">
            <a:extLst>
              <a:ext uri="{FF2B5EF4-FFF2-40B4-BE49-F238E27FC236}">
                <a16:creationId xmlns:a16="http://schemas.microsoft.com/office/drawing/2014/main" id="{93D97A16-36E8-E9EA-C4B8-DD7334537DE5}"/>
              </a:ext>
            </a:extLst>
          </p:cNvPr>
          <p:cNvSpPr>
            <a:spLocks noGrp="1"/>
          </p:cNvSpPr>
          <p:nvPr>
            <p:ph type="sldNum" sz="quarter" idx="10"/>
          </p:nvPr>
        </p:nvSpPr>
        <p:spPr/>
        <p:txBody>
          <a:bodyPr/>
          <a:lstStyle/>
          <a:p>
            <a:fld id="{D8ADDC3C-4EB0-4059-8B7C-A756E30D0F5F}" type="slidenum">
              <a:rPr lang="de-DE" smtClean="0"/>
              <a:pPr/>
              <a:t>12</a:t>
            </a:fld>
            <a:endParaRPr lang="de-DE" dirty="0"/>
          </a:p>
        </p:txBody>
      </p:sp>
      <p:sp>
        <p:nvSpPr>
          <p:cNvPr id="3" name="Fußzeilenplatzhalter 2">
            <a:extLst>
              <a:ext uri="{FF2B5EF4-FFF2-40B4-BE49-F238E27FC236}">
                <a16:creationId xmlns:a16="http://schemas.microsoft.com/office/drawing/2014/main" id="{4F94F3B6-F553-6781-E210-34BEC3CAFE29}"/>
              </a:ext>
            </a:extLst>
          </p:cNvPr>
          <p:cNvSpPr>
            <a:spLocks noGrp="1"/>
          </p:cNvSpPr>
          <p:nvPr>
            <p:ph type="ftr" sz="quarter" idx="14"/>
          </p:nvPr>
        </p:nvSpPr>
        <p:spPr/>
        <p:txBody>
          <a:bodyPr/>
          <a:lstStyle/>
          <a:p>
            <a:r>
              <a:rPr lang="de-DE" dirty="0"/>
              <a:t>Juni 2022</a:t>
            </a:r>
          </a:p>
        </p:txBody>
      </p:sp>
      <p:sp>
        <p:nvSpPr>
          <p:cNvPr id="8" name="Inhaltsplatzhalter 7">
            <a:extLst>
              <a:ext uri="{FF2B5EF4-FFF2-40B4-BE49-F238E27FC236}">
                <a16:creationId xmlns:a16="http://schemas.microsoft.com/office/drawing/2014/main" id="{687F5E7A-C84E-B71C-6E90-C4360A2B865E}"/>
              </a:ext>
            </a:extLst>
          </p:cNvPr>
          <p:cNvSpPr>
            <a:spLocks noGrp="1"/>
          </p:cNvSpPr>
          <p:nvPr>
            <p:ph sz="quarter" idx="12"/>
          </p:nvPr>
        </p:nvSpPr>
        <p:spPr/>
        <p:txBody>
          <a:bodyPr/>
          <a:lstStyle/>
          <a:p>
            <a:r>
              <a:rPr lang="de-DE" sz="1800" dirty="0">
                <a:effectLst/>
                <a:latin typeface="+mn-lt"/>
                <a:ea typeface="Times New Roman" panose="02020603050405020304" pitchFamily="18" charset="0"/>
              </a:rPr>
              <a:t>Ein Unternehmer vertreibt neben dem ständigen Sortiment auch Aktionsartikel, wie bspw. Gartenmöbel. Diese Artikel werden nur in bestimmten Zeiträumen im Jahr angeboten. </a:t>
            </a:r>
            <a:r>
              <a:rPr lang="de-DE" sz="1800" dirty="0">
                <a:latin typeface="+mn-lt"/>
                <a:ea typeface="Times New Roman" panose="02020603050405020304" pitchFamily="18" charset="0"/>
              </a:rPr>
              <a:t>Das Angebot wird mit dem Preis aus dem letzten Jahr verglichen (Stattpreis):</a:t>
            </a:r>
          </a:p>
          <a:p>
            <a:endParaRPr lang="de-DE" sz="1800" dirty="0">
              <a:latin typeface="+mn-lt"/>
              <a:ea typeface="Times New Roman" panose="02020603050405020304" pitchFamily="18" charset="0"/>
            </a:endParaRPr>
          </a:p>
          <a:p>
            <a:r>
              <a:rPr lang="de-DE" sz="1800" dirty="0">
                <a:effectLst/>
                <a:latin typeface="+mn-lt"/>
                <a:ea typeface="Calibri" panose="020F0502020204030204" pitchFamily="34" charset="0"/>
              </a:rPr>
              <a:t>Alu-Gartentisch statt EUR 100,00 nur EUR 80,00*</a:t>
            </a:r>
            <a:br>
              <a:rPr lang="de-DE" sz="1800" dirty="0">
                <a:effectLst/>
                <a:latin typeface="+mn-lt"/>
                <a:ea typeface="Calibri" panose="020F0502020204030204" pitchFamily="34" charset="0"/>
              </a:rPr>
            </a:br>
            <a:r>
              <a:rPr lang="de-DE" sz="1800" dirty="0">
                <a:effectLst/>
                <a:latin typeface="+mn-lt"/>
                <a:ea typeface="Calibri" panose="020F0502020204030204" pitchFamily="34" charset="0"/>
              </a:rPr>
              <a:t>*Beim Statt-Preis handelt es sich um unseren Verkaufspreis des Vorjahres (Werbetermin </a:t>
            </a:r>
            <a:r>
              <a:rPr lang="de-DE" sz="1800" dirty="0" err="1">
                <a:effectLst/>
                <a:latin typeface="+mn-lt"/>
                <a:ea typeface="Calibri" panose="020F0502020204030204" pitchFamily="34" charset="0"/>
              </a:rPr>
              <a:t>tt.mm.yyyy</a:t>
            </a:r>
            <a:r>
              <a:rPr lang="de-DE" sz="1800" dirty="0">
                <a:effectLst/>
                <a:latin typeface="+mn-lt"/>
                <a:ea typeface="Calibri" panose="020F0502020204030204" pitchFamily="34" charset="0"/>
              </a:rPr>
              <a:t>)</a:t>
            </a:r>
          </a:p>
          <a:p>
            <a:endParaRPr lang="de-DE" sz="1800" dirty="0">
              <a:effectLst/>
              <a:latin typeface="+mn-lt"/>
              <a:ea typeface="Calibri" panose="020F0502020204030204" pitchFamily="34" charset="0"/>
            </a:endParaRPr>
          </a:p>
          <a:p>
            <a:r>
              <a:rPr lang="de-DE" sz="1800" dirty="0">
                <a:effectLst/>
                <a:latin typeface="+mn-lt"/>
                <a:ea typeface="Calibri" panose="020F0502020204030204" pitchFamily="34" charset="0"/>
              </a:rPr>
              <a:t>Ist das zulässig?</a:t>
            </a:r>
            <a:endParaRPr lang="de-DE" sz="1800" dirty="0">
              <a:effectLst/>
              <a:latin typeface="Arial" panose="020B0604020202020204" pitchFamily="34" charset="0"/>
              <a:ea typeface="Times New Roman" panose="02020603050405020304" pitchFamily="18" charset="0"/>
            </a:endParaRPr>
          </a:p>
          <a:p>
            <a:endParaRPr lang="de-DE" sz="1800" dirty="0">
              <a:effectLst/>
              <a:latin typeface="Calibri" panose="020F0502020204030204" pitchFamily="34" charset="0"/>
              <a:ea typeface="Calibri" panose="020F0502020204030204" pitchFamily="34" charset="0"/>
            </a:endParaRPr>
          </a:p>
          <a:p>
            <a:endParaRPr lang="de-DE" dirty="0"/>
          </a:p>
        </p:txBody>
      </p:sp>
      <p:sp>
        <p:nvSpPr>
          <p:cNvPr id="9" name="Titel 8">
            <a:extLst>
              <a:ext uri="{FF2B5EF4-FFF2-40B4-BE49-F238E27FC236}">
                <a16:creationId xmlns:a16="http://schemas.microsoft.com/office/drawing/2014/main" id="{1238F592-4BBD-0AF0-9DD3-708CC41F2710}"/>
              </a:ext>
            </a:extLst>
          </p:cNvPr>
          <p:cNvSpPr>
            <a:spLocks noGrp="1"/>
          </p:cNvSpPr>
          <p:nvPr>
            <p:ph type="title"/>
          </p:nvPr>
        </p:nvSpPr>
        <p:spPr/>
        <p:txBody>
          <a:bodyPr/>
          <a:lstStyle/>
          <a:p>
            <a:r>
              <a:rPr lang="de-DE" dirty="0"/>
              <a:t>Q &amp; A – Zeitraum des Referenzpreises</a:t>
            </a:r>
          </a:p>
        </p:txBody>
      </p:sp>
    </p:spTree>
    <p:extLst>
      <p:ext uri="{BB962C8B-B14F-4D97-AF65-F5344CB8AC3E}">
        <p14:creationId xmlns:p14="http://schemas.microsoft.com/office/powerpoint/2010/main" val="3198263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382BD595-EB5B-7DEE-D0CE-D5D00E05063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654" r="29654"/>
          <a:stretch/>
        </p:blipFill>
        <p:spPr>
          <a:xfrm>
            <a:off x="8913600" y="1"/>
            <a:ext cx="4536000" cy="7559675"/>
          </a:xfrm>
        </p:spPr>
      </p:pic>
      <p:sp>
        <p:nvSpPr>
          <p:cNvPr id="2" name="Foliennummernplatzhalter 1">
            <a:extLst>
              <a:ext uri="{FF2B5EF4-FFF2-40B4-BE49-F238E27FC236}">
                <a16:creationId xmlns:a16="http://schemas.microsoft.com/office/drawing/2014/main" id="{8D835CE1-B061-CE3F-1C61-82DEE13EED97}"/>
              </a:ext>
            </a:extLst>
          </p:cNvPr>
          <p:cNvSpPr>
            <a:spLocks noGrp="1"/>
          </p:cNvSpPr>
          <p:nvPr>
            <p:ph type="sldNum" sz="quarter" idx="10"/>
          </p:nvPr>
        </p:nvSpPr>
        <p:spPr/>
        <p:txBody>
          <a:bodyPr/>
          <a:lstStyle/>
          <a:p>
            <a:fld id="{D8ADDC3C-4EB0-4059-8B7C-A756E30D0F5F}" type="slidenum">
              <a:rPr lang="de-DE" smtClean="0"/>
              <a:pPr/>
              <a:t>13</a:t>
            </a:fld>
            <a:endParaRPr lang="de-DE" dirty="0"/>
          </a:p>
        </p:txBody>
      </p:sp>
      <p:sp>
        <p:nvSpPr>
          <p:cNvPr id="3" name="Fußzeilenplatzhalter 2">
            <a:extLst>
              <a:ext uri="{FF2B5EF4-FFF2-40B4-BE49-F238E27FC236}">
                <a16:creationId xmlns:a16="http://schemas.microsoft.com/office/drawing/2014/main" id="{DEE84D43-4B95-98E1-9066-80C616A5DE88}"/>
              </a:ext>
            </a:extLst>
          </p:cNvPr>
          <p:cNvSpPr>
            <a:spLocks noGrp="1"/>
          </p:cNvSpPr>
          <p:nvPr>
            <p:ph type="ftr" sz="quarter" idx="14"/>
          </p:nvPr>
        </p:nvSpPr>
        <p:spPr/>
        <p:txBody>
          <a:bodyPr/>
          <a:lstStyle/>
          <a:p>
            <a:r>
              <a:rPr lang="de-DE" dirty="0"/>
              <a:t>Juni 2022</a:t>
            </a:r>
          </a:p>
        </p:txBody>
      </p:sp>
      <p:sp>
        <p:nvSpPr>
          <p:cNvPr id="8" name="Inhaltsplatzhalter 7">
            <a:extLst>
              <a:ext uri="{FF2B5EF4-FFF2-40B4-BE49-F238E27FC236}">
                <a16:creationId xmlns:a16="http://schemas.microsoft.com/office/drawing/2014/main" id="{282E5620-8F2C-3A1A-E40E-EA643EA0F5D2}"/>
              </a:ext>
            </a:extLst>
          </p:cNvPr>
          <p:cNvSpPr>
            <a:spLocks noGrp="1"/>
          </p:cNvSpPr>
          <p:nvPr>
            <p:ph sz="quarter" idx="12"/>
          </p:nvPr>
        </p:nvSpPr>
        <p:spPr/>
        <p:txBody>
          <a:bodyPr/>
          <a:lstStyle/>
          <a:p>
            <a:pPr algn="just"/>
            <a:r>
              <a:rPr lang="de-DE" sz="1800" dirty="0">
                <a:effectLst/>
                <a:latin typeface="+mj-lt"/>
                <a:ea typeface="Calibri" panose="020F0502020204030204" pitchFamily="34" charset="0"/>
              </a:rPr>
              <a:t>Ein Franchisegeber schaltet eine überregionale Werbung mit ausschließlich unverbindlich empfohlenen Verkaufspreisen. Dabei werden u.a. auch Aktionen beworben, wobei als Stattpreis immer der bislang gültige UVP angegeben wird und der Aktionspreis ebenfalls ein UVP ist. </a:t>
            </a:r>
          </a:p>
          <a:p>
            <a:pPr algn="just"/>
            <a:r>
              <a:rPr lang="de-DE" sz="1800" dirty="0">
                <a:effectLst/>
                <a:latin typeface="+mj-lt"/>
                <a:ea typeface="Calibri" panose="020F0502020204030204" pitchFamily="34" charset="0"/>
              </a:rPr>
              <a:t>Ist dieser Fall von der Regelung erfasst?</a:t>
            </a:r>
          </a:p>
          <a:p>
            <a:pPr algn="just"/>
            <a:r>
              <a:rPr lang="de-DE" sz="1800" dirty="0">
                <a:effectLst/>
                <a:latin typeface="+mj-lt"/>
                <a:ea typeface="Calibri" panose="020F0502020204030204" pitchFamily="34" charset="0"/>
              </a:rPr>
              <a:t>z.B. </a:t>
            </a:r>
            <a:r>
              <a:rPr lang="de-DE" sz="1800" i="1" dirty="0">
                <a:effectLst/>
                <a:latin typeface="+mj-lt"/>
                <a:ea typeface="Calibri" panose="020F0502020204030204" pitchFamily="34" charset="0"/>
              </a:rPr>
              <a:t>„Jetzt minus 30%, € 70,- statt € 100,-*</a:t>
            </a:r>
            <a:endParaRPr lang="de-DE" sz="1800" dirty="0">
              <a:effectLst/>
              <a:latin typeface="+mj-lt"/>
              <a:ea typeface="Calibri" panose="020F0502020204030204" pitchFamily="34" charset="0"/>
            </a:endParaRPr>
          </a:p>
          <a:p>
            <a:pPr algn="just"/>
            <a:r>
              <a:rPr lang="de-DE" sz="1800" i="1" dirty="0">
                <a:effectLst/>
                <a:latin typeface="+mj-lt"/>
                <a:ea typeface="Calibri" panose="020F0502020204030204" pitchFamily="34" charset="0"/>
              </a:rPr>
              <a:t>*Unverbindlich empfohlener Verkaufspreis. Stattpreise sind unsere bisherigen UVP.“</a:t>
            </a:r>
          </a:p>
          <a:p>
            <a:pPr algn="just"/>
            <a:endParaRPr lang="de-DE" sz="1800" b="1" dirty="0">
              <a:effectLst/>
              <a:latin typeface="+mj-lt"/>
              <a:ea typeface="Calibri" panose="020F0502020204030204" pitchFamily="34" charset="0"/>
            </a:endParaRPr>
          </a:p>
          <a:p>
            <a:endParaRPr lang="de-DE" dirty="0"/>
          </a:p>
        </p:txBody>
      </p:sp>
      <p:sp>
        <p:nvSpPr>
          <p:cNvPr id="9" name="Titel 8">
            <a:extLst>
              <a:ext uri="{FF2B5EF4-FFF2-40B4-BE49-F238E27FC236}">
                <a16:creationId xmlns:a16="http://schemas.microsoft.com/office/drawing/2014/main" id="{DCE52C05-A56A-E400-7E17-7F55079518EC}"/>
              </a:ext>
            </a:extLst>
          </p:cNvPr>
          <p:cNvSpPr>
            <a:spLocks noGrp="1"/>
          </p:cNvSpPr>
          <p:nvPr>
            <p:ph type="title"/>
          </p:nvPr>
        </p:nvSpPr>
        <p:spPr/>
        <p:txBody>
          <a:bodyPr/>
          <a:lstStyle/>
          <a:p>
            <a:r>
              <a:rPr lang="de-DE" dirty="0"/>
              <a:t>Q &amp; A – Franchisegeber überregionale Werbung mit UVP </a:t>
            </a:r>
          </a:p>
        </p:txBody>
      </p:sp>
    </p:spTree>
    <p:extLst>
      <p:ext uri="{BB962C8B-B14F-4D97-AF65-F5344CB8AC3E}">
        <p14:creationId xmlns:p14="http://schemas.microsoft.com/office/powerpoint/2010/main" val="1703862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31FB77DF-1F62-602F-BC13-FE34AE3B4D2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002" r="20002"/>
          <a:stretch>
            <a:fillRect/>
          </a:stretch>
        </p:blipFill>
        <p:spPr/>
      </p:pic>
      <p:sp>
        <p:nvSpPr>
          <p:cNvPr id="2" name="Foliennummernplatzhalter 1">
            <a:extLst>
              <a:ext uri="{FF2B5EF4-FFF2-40B4-BE49-F238E27FC236}">
                <a16:creationId xmlns:a16="http://schemas.microsoft.com/office/drawing/2014/main" id="{2D97D912-1F9A-6421-E042-B2E2C4491945}"/>
              </a:ext>
            </a:extLst>
          </p:cNvPr>
          <p:cNvSpPr>
            <a:spLocks noGrp="1"/>
          </p:cNvSpPr>
          <p:nvPr>
            <p:ph type="sldNum" sz="quarter" idx="10"/>
          </p:nvPr>
        </p:nvSpPr>
        <p:spPr/>
        <p:txBody>
          <a:bodyPr/>
          <a:lstStyle/>
          <a:p>
            <a:fld id="{D8ADDC3C-4EB0-4059-8B7C-A756E30D0F5F}" type="slidenum">
              <a:rPr lang="de-DE" smtClean="0"/>
              <a:pPr/>
              <a:t>14</a:t>
            </a:fld>
            <a:endParaRPr lang="de-DE" dirty="0"/>
          </a:p>
        </p:txBody>
      </p:sp>
      <p:sp>
        <p:nvSpPr>
          <p:cNvPr id="3" name="Fußzeilenplatzhalter 2">
            <a:extLst>
              <a:ext uri="{FF2B5EF4-FFF2-40B4-BE49-F238E27FC236}">
                <a16:creationId xmlns:a16="http://schemas.microsoft.com/office/drawing/2014/main" id="{9CA57887-F71D-05E8-D8DF-053CBD1A731D}"/>
              </a:ext>
            </a:extLst>
          </p:cNvPr>
          <p:cNvSpPr>
            <a:spLocks noGrp="1"/>
          </p:cNvSpPr>
          <p:nvPr>
            <p:ph type="ftr" sz="quarter" idx="14"/>
          </p:nvPr>
        </p:nvSpPr>
        <p:spPr/>
        <p:txBody>
          <a:bodyPr/>
          <a:lstStyle/>
          <a:p>
            <a:r>
              <a:rPr lang="de-DE" dirty="0"/>
              <a:t>Juni 2022</a:t>
            </a:r>
          </a:p>
        </p:txBody>
      </p:sp>
      <p:sp>
        <p:nvSpPr>
          <p:cNvPr id="8" name="Inhaltsplatzhalter 7">
            <a:extLst>
              <a:ext uri="{FF2B5EF4-FFF2-40B4-BE49-F238E27FC236}">
                <a16:creationId xmlns:a16="http://schemas.microsoft.com/office/drawing/2014/main" id="{236B1474-E985-B5A1-8AD3-66CA410CA6D0}"/>
              </a:ext>
            </a:extLst>
          </p:cNvPr>
          <p:cNvSpPr>
            <a:spLocks noGrp="1"/>
          </p:cNvSpPr>
          <p:nvPr>
            <p:ph sz="quarter" idx="12"/>
          </p:nvPr>
        </p:nvSpPr>
        <p:spPr/>
        <p:txBody>
          <a:bodyPr/>
          <a:lstStyle/>
          <a:p>
            <a:pPr>
              <a:spcBef>
                <a:spcPts val="0"/>
              </a:spcBef>
              <a:spcAft>
                <a:spcPts val="1200"/>
              </a:spcAft>
            </a:pPr>
            <a:r>
              <a:rPr lang="de-DE" sz="1800" dirty="0"/>
              <a:t>Ein Franchisenehmer macht eine regionale Werbung und vergleicht seinen tatsächlichen Verkaufspreis mit einem unverbindlich empfohlenen Verkaufspreis. </a:t>
            </a:r>
          </a:p>
          <a:p>
            <a:pPr lvl="2">
              <a:spcAft>
                <a:spcPts val="1200"/>
              </a:spcAft>
            </a:pPr>
            <a:r>
              <a:rPr lang="de-DE" sz="1800" dirty="0"/>
              <a:t>Gibt es Fälle, bei denen die Regelung zu berücksichtigen ist? (z.B. bei Aktionspreisen)</a:t>
            </a:r>
          </a:p>
          <a:p>
            <a:pPr lvl="2">
              <a:spcAft>
                <a:spcPts val="1200"/>
              </a:spcAft>
            </a:pPr>
            <a:r>
              <a:rPr lang="de-DE" sz="1800" dirty="0"/>
              <a:t>Wenn ja, wo liegt die Grenze zwischen Anwendbarkeit und Nichtanwendbarkeit der Regelung bei der Gegenüberstellung von tatsächlichen Verkaufspreisen mit UVP?</a:t>
            </a:r>
          </a:p>
          <a:p>
            <a:endParaRPr lang="de-DE" dirty="0"/>
          </a:p>
        </p:txBody>
      </p:sp>
      <p:sp>
        <p:nvSpPr>
          <p:cNvPr id="9" name="Titel 8">
            <a:extLst>
              <a:ext uri="{FF2B5EF4-FFF2-40B4-BE49-F238E27FC236}">
                <a16:creationId xmlns:a16="http://schemas.microsoft.com/office/drawing/2014/main" id="{84433CEF-F92C-C948-124D-36B4A9768603}"/>
              </a:ext>
            </a:extLst>
          </p:cNvPr>
          <p:cNvSpPr>
            <a:spLocks noGrp="1"/>
          </p:cNvSpPr>
          <p:nvPr>
            <p:ph type="title"/>
          </p:nvPr>
        </p:nvSpPr>
        <p:spPr/>
        <p:txBody>
          <a:bodyPr/>
          <a:lstStyle/>
          <a:p>
            <a:r>
              <a:rPr lang="de-DE" dirty="0"/>
              <a:t>Q &amp; A – Franchisenehmer regionale Werbung als Vergleich mit UVP</a:t>
            </a:r>
          </a:p>
        </p:txBody>
      </p:sp>
    </p:spTree>
    <p:extLst>
      <p:ext uri="{BB962C8B-B14F-4D97-AF65-F5344CB8AC3E}">
        <p14:creationId xmlns:p14="http://schemas.microsoft.com/office/powerpoint/2010/main" val="1645197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C60DC0B9-8C3C-C34F-70D8-8326C3F1808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498" r="12498"/>
          <a:stretch/>
        </p:blipFill>
        <p:spPr>
          <a:xfrm>
            <a:off x="8913600" y="1"/>
            <a:ext cx="4536000" cy="7559675"/>
          </a:xfrm>
        </p:spPr>
      </p:pic>
      <p:sp>
        <p:nvSpPr>
          <p:cNvPr id="2" name="Foliennummernplatzhalter 1">
            <a:extLst>
              <a:ext uri="{FF2B5EF4-FFF2-40B4-BE49-F238E27FC236}">
                <a16:creationId xmlns:a16="http://schemas.microsoft.com/office/drawing/2014/main" id="{2D97D912-1F9A-6421-E042-B2E2C4491945}"/>
              </a:ext>
            </a:extLst>
          </p:cNvPr>
          <p:cNvSpPr>
            <a:spLocks noGrp="1"/>
          </p:cNvSpPr>
          <p:nvPr>
            <p:ph type="sldNum" sz="quarter" idx="10"/>
          </p:nvPr>
        </p:nvSpPr>
        <p:spPr/>
        <p:txBody>
          <a:bodyPr/>
          <a:lstStyle/>
          <a:p>
            <a:fld id="{D8ADDC3C-4EB0-4059-8B7C-A756E30D0F5F}" type="slidenum">
              <a:rPr lang="de-DE" smtClean="0"/>
              <a:pPr/>
              <a:t>15</a:t>
            </a:fld>
            <a:endParaRPr lang="de-DE" dirty="0"/>
          </a:p>
        </p:txBody>
      </p:sp>
      <p:sp>
        <p:nvSpPr>
          <p:cNvPr id="3" name="Fußzeilenplatzhalter 2">
            <a:extLst>
              <a:ext uri="{FF2B5EF4-FFF2-40B4-BE49-F238E27FC236}">
                <a16:creationId xmlns:a16="http://schemas.microsoft.com/office/drawing/2014/main" id="{9CA57887-F71D-05E8-D8DF-053CBD1A731D}"/>
              </a:ext>
            </a:extLst>
          </p:cNvPr>
          <p:cNvSpPr>
            <a:spLocks noGrp="1"/>
          </p:cNvSpPr>
          <p:nvPr>
            <p:ph type="ftr" sz="quarter" idx="14"/>
          </p:nvPr>
        </p:nvSpPr>
        <p:spPr/>
        <p:txBody>
          <a:bodyPr/>
          <a:lstStyle/>
          <a:p>
            <a:r>
              <a:rPr lang="de-DE" dirty="0"/>
              <a:t>Juni 2022</a:t>
            </a:r>
          </a:p>
        </p:txBody>
      </p:sp>
      <p:sp>
        <p:nvSpPr>
          <p:cNvPr id="8" name="Inhaltsplatzhalter 7">
            <a:extLst>
              <a:ext uri="{FF2B5EF4-FFF2-40B4-BE49-F238E27FC236}">
                <a16:creationId xmlns:a16="http://schemas.microsoft.com/office/drawing/2014/main" id="{236B1474-E985-B5A1-8AD3-66CA410CA6D0}"/>
              </a:ext>
            </a:extLst>
          </p:cNvPr>
          <p:cNvSpPr>
            <a:spLocks noGrp="1"/>
          </p:cNvSpPr>
          <p:nvPr>
            <p:ph sz="quarter" idx="12"/>
          </p:nvPr>
        </p:nvSpPr>
        <p:spPr/>
        <p:txBody>
          <a:bodyPr/>
          <a:lstStyle/>
          <a:p>
            <a:r>
              <a:rPr lang="de-DE" sz="1800" dirty="0"/>
              <a:t>Was gilt für ein österreichisches Unternehmen, dessen Webshop auf den deutschen Markt ausgerichtet ist?</a:t>
            </a:r>
          </a:p>
          <a:p>
            <a:endParaRPr lang="de-DE" sz="1800" dirty="0"/>
          </a:p>
          <a:p>
            <a:pPr lvl="2">
              <a:spcBef>
                <a:spcPts val="600"/>
              </a:spcBef>
            </a:pPr>
            <a:r>
              <a:rPr lang="de-DE" sz="1800" dirty="0"/>
              <a:t>Im B2B-Bereich?</a:t>
            </a:r>
          </a:p>
          <a:p>
            <a:pPr lvl="2">
              <a:spcBef>
                <a:spcPts val="600"/>
              </a:spcBef>
            </a:pPr>
            <a:endParaRPr lang="de-DE" sz="1800" dirty="0"/>
          </a:p>
          <a:p>
            <a:pPr lvl="2">
              <a:spcBef>
                <a:spcPts val="600"/>
              </a:spcBef>
            </a:pPr>
            <a:endParaRPr lang="de-DE" sz="1800" dirty="0"/>
          </a:p>
          <a:p>
            <a:pPr lvl="2">
              <a:spcBef>
                <a:spcPts val="600"/>
              </a:spcBef>
            </a:pPr>
            <a:r>
              <a:rPr lang="de-DE" sz="1800" dirty="0"/>
              <a:t>Im B2C-Bereich?</a:t>
            </a:r>
          </a:p>
          <a:p>
            <a:endParaRPr lang="de-DE" dirty="0"/>
          </a:p>
        </p:txBody>
      </p:sp>
      <p:sp>
        <p:nvSpPr>
          <p:cNvPr id="9" name="Titel 8">
            <a:extLst>
              <a:ext uri="{FF2B5EF4-FFF2-40B4-BE49-F238E27FC236}">
                <a16:creationId xmlns:a16="http://schemas.microsoft.com/office/drawing/2014/main" id="{84433CEF-F92C-C948-124D-36B4A9768603}"/>
              </a:ext>
            </a:extLst>
          </p:cNvPr>
          <p:cNvSpPr>
            <a:spLocks noGrp="1"/>
          </p:cNvSpPr>
          <p:nvPr>
            <p:ph type="title"/>
          </p:nvPr>
        </p:nvSpPr>
        <p:spPr/>
        <p:txBody>
          <a:bodyPr/>
          <a:lstStyle/>
          <a:p>
            <a:r>
              <a:rPr lang="de-DE" dirty="0"/>
              <a:t>Q &amp; A – Webshop für den deutschen Markt</a:t>
            </a:r>
          </a:p>
        </p:txBody>
      </p:sp>
    </p:spTree>
    <p:extLst>
      <p:ext uri="{BB962C8B-B14F-4D97-AF65-F5344CB8AC3E}">
        <p14:creationId xmlns:p14="http://schemas.microsoft.com/office/powerpoint/2010/main" val="3733136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C60DC0B9-8C3C-C34F-70D8-8326C3F1808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498" r="12498"/>
          <a:stretch/>
        </p:blipFill>
        <p:spPr>
          <a:xfrm>
            <a:off x="8913600" y="1"/>
            <a:ext cx="4536000" cy="7559675"/>
          </a:xfrm>
        </p:spPr>
      </p:pic>
      <p:sp>
        <p:nvSpPr>
          <p:cNvPr id="2" name="Foliennummernplatzhalter 1">
            <a:extLst>
              <a:ext uri="{FF2B5EF4-FFF2-40B4-BE49-F238E27FC236}">
                <a16:creationId xmlns:a16="http://schemas.microsoft.com/office/drawing/2014/main" id="{2D97D912-1F9A-6421-E042-B2E2C4491945}"/>
              </a:ext>
            </a:extLst>
          </p:cNvPr>
          <p:cNvSpPr>
            <a:spLocks noGrp="1"/>
          </p:cNvSpPr>
          <p:nvPr>
            <p:ph type="sldNum" sz="quarter" idx="10"/>
          </p:nvPr>
        </p:nvSpPr>
        <p:spPr/>
        <p:txBody>
          <a:bodyPr/>
          <a:lstStyle/>
          <a:p>
            <a:fld id="{D8ADDC3C-4EB0-4059-8B7C-A756E30D0F5F}" type="slidenum">
              <a:rPr lang="de-DE" smtClean="0"/>
              <a:pPr/>
              <a:t>16</a:t>
            </a:fld>
            <a:endParaRPr lang="de-DE" dirty="0"/>
          </a:p>
        </p:txBody>
      </p:sp>
      <p:sp>
        <p:nvSpPr>
          <p:cNvPr id="3" name="Fußzeilenplatzhalter 2">
            <a:extLst>
              <a:ext uri="{FF2B5EF4-FFF2-40B4-BE49-F238E27FC236}">
                <a16:creationId xmlns:a16="http://schemas.microsoft.com/office/drawing/2014/main" id="{9CA57887-F71D-05E8-D8DF-053CBD1A731D}"/>
              </a:ext>
            </a:extLst>
          </p:cNvPr>
          <p:cNvSpPr>
            <a:spLocks noGrp="1"/>
          </p:cNvSpPr>
          <p:nvPr>
            <p:ph type="ftr" sz="quarter" idx="14"/>
          </p:nvPr>
        </p:nvSpPr>
        <p:spPr/>
        <p:txBody>
          <a:bodyPr/>
          <a:lstStyle/>
          <a:p>
            <a:r>
              <a:rPr lang="de-DE" dirty="0"/>
              <a:t>Juni 2022</a:t>
            </a:r>
          </a:p>
        </p:txBody>
      </p:sp>
      <p:sp>
        <p:nvSpPr>
          <p:cNvPr id="8" name="Inhaltsplatzhalter 7">
            <a:extLst>
              <a:ext uri="{FF2B5EF4-FFF2-40B4-BE49-F238E27FC236}">
                <a16:creationId xmlns:a16="http://schemas.microsoft.com/office/drawing/2014/main" id="{236B1474-E985-B5A1-8AD3-66CA410CA6D0}"/>
              </a:ext>
            </a:extLst>
          </p:cNvPr>
          <p:cNvSpPr>
            <a:spLocks noGrp="1"/>
          </p:cNvSpPr>
          <p:nvPr>
            <p:ph sz="quarter" idx="12"/>
          </p:nvPr>
        </p:nvSpPr>
        <p:spPr/>
        <p:txBody>
          <a:bodyPr/>
          <a:lstStyle/>
          <a:p>
            <a:endParaRPr lang="de-DE" sz="1800" dirty="0"/>
          </a:p>
          <a:p>
            <a:endParaRPr lang="de-DE" sz="1800" dirty="0"/>
          </a:p>
          <a:p>
            <a:r>
              <a:rPr lang="de-AT" sz="1800" dirty="0">
                <a:effectLst/>
                <a:latin typeface="Arial" panose="020B0604020202020204" pitchFamily="34" charset="0"/>
                <a:ea typeface="Calibri" panose="020F0502020204030204" pitchFamily="34" charset="0"/>
              </a:rPr>
              <a:t>Fallen (Topf-)Pflanzen unter „schnell verderbliche Sachgüter“ und sind demnach von den Regelungen zur Preisermäßigung auch ausgenommen?</a:t>
            </a:r>
            <a:endParaRPr lang="de-AT" sz="1800" dirty="0">
              <a:effectLst/>
              <a:latin typeface="Calibri" panose="020F0502020204030204" pitchFamily="34" charset="0"/>
              <a:ea typeface="Calibri" panose="020F0502020204030204" pitchFamily="34" charset="0"/>
            </a:endParaRPr>
          </a:p>
          <a:p>
            <a:r>
              <a:rPr lang="de-AT" sz="1800" dirty="0">
                <a:effectLst/>
                <a:latin typeface="Arial" panose="020B0604020202020204" pitchFamily="34" charset="0"/>
                <a:ea typeface="Calibri" panose="020F0502020204030204" pitchFamily="34" charset="0"/>
              </a:rPr>
              <a:t> </a:t>
            </a:r>
            <a:endParaRPr lang="de-AT" sz="1800" dirty="0">
              <a:effectLst/>
              <a:latin typeface="Calibri" panose="020F0502020204030204" pitchFamily="34" charset="0"/>
              <a:ea typeface="Calibri" panose="020F0502020204030204" pitchFamily="34" charset="0"/>
            </a:endParaRPr>
          </a:p>
          <a:p>
            <a:endParaRPr lang="de-DE" dirty="0"/>
          </a:p>
        </p:txBody>
      </p:sp>
      <p:sp>
        <p:nvSpPr>
          <p:cNvPr id="9" name="Titel 8">
            <a:extLst>
              <a:ext uri="{FF2B5EF4-FFF2-40B4-BE49-F238E27FC236}">
                <a16:creationId xmlns:a16="http://schemas.microsoft.com/office/drawing/2014/main" id="{84433CEF-F92C-C948-124D-36B4A9768603}"/>
              </a:ext>
            </a:extLst>
          </p:cNvPr>
          <p:cNvSpPr>
            <a:spLocks noGrp="1"/>
          </p:cNvSpPr>
          <p:nvPr>
            <p:ph type="title"/>
          </p:nvPr>
        </p:nvSpPr>
        <p:spPr/>
        <p:txBody>
          <a:bodyPr/>
          <a:lstStyle/>
          <a:p>
            <a:r>
              <a:rPr lang="de-DE" dirty="0"/>
              <a:t>Q &amp; A – Was gilt für Topfpflanzen</a:t>
            </a:r>
          </a:p>
        </p:txBody>
      </p:sp>
    </p:spTree>
    <p:extLst>
      <p:ext uri="{BB962C8B-B14F-4D97-AF65-F5344CB8AC3E}">
        <p14:creationId xmlns:p14="http://schemas.microsoft.com/office/powerpoint/2010/main" val="1133617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B5A190F-A48F-41D0-921A-3C50A01806E2}"/>
              </a:ext>
            </a:extLst>
          </p:cNvPr>
          <p:cNvSpPr>
            <a:spLocks noGrp="1"/>
          </p:cNvSpPr>
          <p:nvPr>
            <p:ph type="title"/>
          </p:nvPr>
        </p:nvSpPr>
        <p:spPr/>
        <p:txBody>
          <a:bodyPr/>
          <a:lstStyle/>
          <a:p>
            <a:r>
              <a:rPr lang="de-DE" dirty="0"/>
              <a:t>Bestimmung des Referenzpreis bei „schrittweiser“ Preisermäßigung</a:t>
            </a:r>
          </a:p>
        </p:txBody>
      </p:sp>
      <p:sp>
        <p:nvSpPr>
          <p:cNvPr id="3" name="Fußzeilenplatzhalter 2">
            <a:extLst>
              <a:ext uri="{FF2B5EF4-FFF2-40B4-BE49-F238E27FC236}">
                <a16:creationId xmlns:a16="http://schemas.microsoft.com/office/drawing/2014/main" id="{1F9FFCB4-BF25-4BC1-A7B5-A008B09007D7}"/>
              </a:ext>
            </a:extLst>
          </p:cNvPr>
          <p:cNvSpPr>
            <a:spLocks noGrp="1"/>
          </p:cNvSpPr>
          <p:nvPr>
            <p:ph type="ftr" sz="quarter" idx="16"/>
          </p:nvPr>
        </p:nvSpPr>
        <p:spPr/>
        <p:txBody>
          <a:bodyPr/>
          <a:lstStyle/>
          <a:p>
            <a:r>
              <a:rPr lang="de-DE" dirty="0"/>
              <a:t>Juni 2022</a:t>
            </a:r>
          </a:p>
        </p:txBody>
      </p:sp>
      <p:sp>
        <p:nvSpPr>
          <p:cNvPr id="2" name="Foliennummernplatzhalter 1">
            <a:extLst>
              <a:ext uri="{FF2B5EF4-FFF2-40B4-BE49-F238E27FC236}">
                <a16:creationId xmlns:a16="http://schemas.microsoft.com/office/drawing/2014/main" id="{501DBAD7-0375-43F1-8539-0F6681E7467D}"/>
              </a:ext>
            </a:extLst>
          </p:cNvPr>
          <p:cNvSpPr>
            <a:spLocks noGrp="1"/>
          </p:cNvSpPr>
          <p:nvPr>
            <p:ph type="sldNum" sz="quarter" idx="17"/>
          </p:nvPr>
        </p:nvSpPr>
        <p:spPr/>
        <p:txBody>
          <a:bodyPr/>
          <a:lstStyle/>
          <a:p>
            <a:fld id="{D8ADDC3C-4EB0-4059-8B7C-A756E30D0F5F}" type="slidenum">
              <a:rPr lang="de-DE" smtClean="0"/>
              <a:pPr/>
              <a:t>17</a:t>
            </a:fld>
            <a:endParaRPr lang="de-DE" dirty="0"/>
          </a:p>
        </p:txBody>
      </p:sp>
      <p:cxnSp>
        <p:nvCxnSpPr>
          <p:cNvPr id="8" name="Gerader Verbinder 7">
            <a:extLst>
              <a:ext uri="{FF2B5EF4-FFF2-40B4-BE49-F238E27FC236}">
                <a16:creationId xmlns:a16="http://schemas.microsoft.com/office/drawing/2014/main" id="{E15FDB24-1FB6-42DE-A354-0E565D8A49BB}"/>
              </a:ext>
            </a:extLst>
          </p:cNvPr>
          <p:cNvCxnSpPr>
            <a:cxnSpLocks/>
          </p:cNvCxnSpPr>
          <p:nvPr/>
        </p:nvCxnSpPr>
        <p:spPr>
          <a:xfrm>
            <a:off x="2377734" y="2953508"/>
            <a:ext cx="7797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56B8D12F-CF61-4BFE-857D-8B5BED5927CD}"/>
              </a:ext>
            </a:extLst>
          </p:cNvPr>
          <p:cNvCxnSpPr/>
          <p:nvPr/>
        </p:nvCxnSpPr>
        <p:spPr>
          <a:xfrm>
            <a:off x="2705513" y="2668263"/>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3B1FC16C-2692-4405-9E94-387B9F54A94C}"/>
              </a:ext>
            </a:extLst>
          </p:cNvPr>
          <p:cNvCxnSpPr/>
          <p:nvPr/>
        </p:nvCxnSpPr>
        <p:spPr>
          <a:xfrm>
            <a:off x="3635911" y="2657970"/>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4B1572B3-48BD-45BC-88AF-7CDDC9005FAE}"/>
              </a:ext>
            </a:extLst>
          </p:cNvPr>
          <p:cNvCxnSpPr/>
          <p:nvPr/>
        </p:nvCxnSpPr>
        <p:spPr>
          <a:xfrm>
            <a:off x="4760403" y="2617744"/>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ADCFEA3B-8E81-4641-88BA-6CF7D7D3CCF6}"/>
              </a:ext>
            </a:extLst>
          </p:cNvPr>
          <p:cNvCxnSpPr/>
          <p:nvPr/>
        </p:nvCxnSpPr>
        <p:spPr>
          <a:xfrm>
            <a:off x="6864096" y="2668263"/>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3F651EE6-73F1-4F60-86EF-A3B4828E024E}"/>
              </a:ext>
            </a:extLst>
          </p:cNvPr>
          <p:cNvCxnSpPr/>
          <p:nvPr/>
        </p:nvCxnSpPr>
        <p:spPr>
          <a:xfrm>
            <a:off x="9385011" y="2657970"/>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290BF4C3-3469-408D-B15B-615C42A7AF37}"/>
              </a:ext>
            </a:extLst>
          </p:cNvPr>
          <p:cNvSpPr txBox="1"/>
          <p:nvPr/>
        </p:nvSpPr>
        <p:spPr>
          <a:xfrm>
            <a:off x="8335920" y="3284157"/>
            <a:ext cx="2146357" cy="646331"/>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10.06:</a:t>
            </a:r>
          </a:p>
          <a:p>
            <a:pPr algn="ctr"/>
            <a:r>
              <a:rPr lang="de-DE" sz="1400" dirty="0">
                <a:latin typeface="Arial" panose="020B0604020202020204" pitchFamily="34" charset="0"/>
                <a:cs typeface="Arial" panose="020B0604020202020204" pitchFamily="34" charset="0"/>
              </a:rPr>
              <a:t>EUR 200</a:t>
            </a:r>
          </a:p>
          <a:p>
            <a:pPr algn="ctr"/>
            <a:r>
              <a:rPr lang="de-DE" sz="1400" dirty="0">
                <a:latin typeface="Arial" panose="020B0604020202020204" pitchFamily="34" charset="0"/>
                <a:cs typeface="Arial" panose="020B0604020202020204" pitchFamily="34" charset="0"/>
              </a:rPr>
              <a:t>Werbung mit Preissenkung</a:t>
            </a:r>
          </a:p>
        </p:txBody>
      </p:sp>
      <p:sp>
        <p:nvSpPr>
          <p:cNvPr id="15" name="Textfeld 14">
            <a:extLst>
              <a:ext uri="{FF2B5EF4-FFF2-40B4-BE49-F238E27FC236}">
                <a16:creationId xmlns:a16="http://schemas.microsoft.com/office/drawing/2014/main" id="{A2E2BE7E-D9A7-4EAA-A40B-0D6D71EA275A}"/>
              </a:ext>
            </a:extLst>
          </p:cNvPr>
          <p:cNvSpPr txBox="1"/>
          <p:nvPr/>
        </p:nvSpPr>
        <p:spPr>
          <a:xfrm>
            <a:off x="8448535" y="3918741"/>
            <a:ext cx="2005357" cy="215444"/>
          </a:xfrm>
          <a:prstGeom prst="rect">
            <a:avLst/>
          </a:prstGeom>
          <a:noFill/>
        </p:spPr>
        <p:txBody>
          <a:bodyPr wrap="none" lIns="0" tIns="0" rIns="0" bIns="0" rtlCol="0">
            <a:spAutoFit/>
          </a:bodyPr>
          <a:lstStyle/>
          <a:p>
            <a:pPr algn="l"/>
            <a:r>
              <a:rPr lang="de-DE" sz="1400" b="1" dirty="0">
                <a:solidFill>
                  <a:srgbClr val="DA291C"/>
                </a:solidFill>
                <a:latin typeface="Arial" panose="020B0604020202020204" pitchFamily="34" charset="0"/>
                <a:cs typeface="Arial" panose="020B0604020202020204" pitchFamily="34" charset="0"/>
              </a:rPr>
              <a:t>Maßgeblicher Zeitpunkt</a:t>
            </a:r>
          </a:p>
        </p:txBody>
      </p:sp>
      <p:cxnSp>
        <p:nvCxnSpPr>
          <p:cNvPr id="16" name="Gerader Verbinder 15">
            <a:extLst>
              <a:ext uri="{FF2B5EF4-FFF2-40B4-BE49-F238E27FC236}">
                <a16:creationId xmlns:a16="http://schemas.microsoft.com/office/drawing/2014/main" id="{86172326-D80D-4B96-AA71-9CD8C35B794D}"/>
              </a:ext>
            </a:extLst>
          </p:cNvPr>
          <p:cNvCxnSpPr/>
          <p:nvPr/>
        </p:nvCxnSpPr>
        <p:spPr>
          <a:xfrm flipV="1">
            <a:off x="9385011" y="2047479"/>
            <a:ext cx="0" cy="612000"/>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6467DC61-B0D4-4151-B12A-426F47FCB4DD}"/>
              </a:ext>
            </a:extLst>
          </p:cNvPr>
          <p:cNvCxnSpPr>
            <a:cxnSpLocks/>
          </p:cNvCxnSpPr>
          <p:nvPr/>
        </p:nvCxnSpPr>
        <p:spPr>
          <a:xfrm flipH="1">
            <a:off x="3953341" y="2058497"/>
            <a:ext cx="5444195" cy="0"/>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C9B949C8-9D15-43EF-8C06-64A8DFFE5FE1}"/>
              </a:ext>
            </a:extLst>
          </p:cNvPr>
          <p:cNvCxnSpPr>
            <a:cxnSpLocks/>
          </p:cNvCxnSpPr>
          <p:nvPr/>
        </p:nvCxnSpPr>
        <p:spPr>
          <a:xfrm>
            <a:off x="3953341" y="2047479"/>
            <a:ext cx="0" cy="900000"/>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78424B78-29F4-47FF-835E-BA29BAA5E6DA}"/>
              </a:ext>
            </a:extLst>
          </p:cNvPr>
          <p:cNvSpPr txBox="1"/>
          <p:nvPr/>
        </p:nvSpPr>
        <p:spPr>
          <a:xfrm>
            <a:off x="5184951" y="2109490"/>
            <a:ext cx="2008563" cy="430887"/>
          </a:xfrm>
          <a:prstGeom prst="rect">
            <a:avLst/>
          </a:prstGeom>
          <a:noFill/>
        </p:spPr>
        <p:txBody>
          <a:bodyPr wrap="none" lIns="0" tIns="0" rIns="0" bIns="0" rtlCol="0">
            <a:spAutoFit/>
          </a:bodyPr>
          <a:lstStyle/>
          <a:p>
            <a:pPr algn="ctr"/>
            <a:r>
              <a:rPr lang="de-DE" sz="1400" b="1" dirty="0">
                <a:solidFill>
                  <a:srgbClr val="DA291C"/>
                </a:solidFill>
                <a:latin typeface="Arial" panose="020B0604020202020204" pitchFamily="34" charset="0"/>
                <a:cs typeface="Arial" panose="020B0604020202020204" pitchFamily="34" charset="0"/>
              </a:rPr>
              <a:t>Maßgeblicher Zeitraum </a:t>
            </a:r>
          </a:p>
          <a:p>
            <a:pPr algn="ctr"/>
            <a:r>
              <a:rPr lang="de-DE" sz="1400" b="1" dirty="0">
                <a:solidFill>
                  <a:srgbClr val="DA291C"/>
                </a:solidFill>
                <a:latin typeface="Arial" panose="020B0604020202020204" pitchFamily="34" charset="0"/>
                <a:cs typeface="Arial" panose="020B0604020202020204" pitchFamily="34" charset="0"/>
              </a:rPr>
              <a:t>11.05 – 10.06</a:t>
            </a:r>
          </a:p>
        </p:txBody>
      </p:sp>
      <p:sp>
        <p:nvSpPr>
          <p:cNvPr id="20" name="Textfeld 19">
            <a:extLst>
              <a:ext uri="{FF2B5EF4-FFF2-40B4-BE49-F238E27FC236}">
                <a16:creationId xmlns:a16="http://schemas.microsoft.com/office/drawing/2014/main" id="{1C5BDE8C-30B4-484E-8F71-DC25B9B445A2}"/>
              </a:ext>
            </a:extLst>
          </p:cNvPr>
          <p:cNvSpPr txBox="1"/>
          <p:nvPr/>
        </p:nvSpPr>
        <p:spPr>
          <a:xfrm>
            <a:off x="2341631" y="3260849"/>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01.05:</a:t>
            </a:r>
          </a:p>
          <a:p>
            <a:pPr algn="ctr"/>
            <a:r>
              <a:rPr lang="de-DE" sz="1400" dirty="0">
                <a:latin typeface="Arial" panose="020B0604020202020204" pitchFamily="34" charset="0"/>
                <a:cs typeface="Arial" panose="020B0604020202020204" pitchFamily="34" charset="0"/>
              </a:rPr>
              <a:t>EUR 200</a:t>
            </a:r>
          </a:p>
        </p:txBody>
      </p:sp>
      <p:sp>
        <p:nvSpPr>
          <p:cNvPr id="21" name="Textfeld 20">
            <a:extLst>
              <a:ext uri="{FF2B5EF4-FFF2-40B4-BE49-F238E27FC236}">
                <a16:creationId xmlns:a16="http://schemas.microsoft.com/office/drawing/2014/main" id="{14A06D5C-0B91-4E4B-AB6D-FFD9720AFD93}"/>
              </a:ext>
            </a:extLst>
          </p:cNvPr>
          <p:cNvSpPr txBox="1"/>
          <p:nvPr/>
        </p:nvSpPr>
        <p:spPr>
          <a:xfrm>
            <a:off x="3272030" y="3260849"/>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09.05:</a:t>
            </a:r>
          </a:p>
          <a:p>
            <a:pPr algn="ctr"/>
            <a:r>
              <a:rPr lang="de-DE" sz="1400" dirty="0">
                <a:latin typeface="Arial" panose="020B0604020202020204" pitchFamily="34" charset="0"/>
                <a:cs typeface="Arial" panose="020B0604020202020204" pitchFamily="34" charset="0"/>
              </a:rPr>
              <a:t>EUR 250</a:t>
            </a:r>
          </a:p>
        </p:txBody>
      </p:sp>
      <p:sp>
        <p:nvSpPr>
          <p:cNvPr id="22" name="Textfeld 21">
            <a:extLst>
              <a:ext uri="{FF2B5EF4-FFF2-40B4-BE49-F238E27FC236}">
                <a16:creationId xmlns:a16="http://schemas.microsoft.com/office/drawing/2014/main" id="{269B459C-18AD-4451-83E5-613B6136D03C}"/>
              </a:ext>
            </a:extLst>
          </p:cNvPr>
          <p:cNvSpPr txBox="1"/>
          <p:nvPr/>
        </p:nvSpPr>
        <p:spPr>
          <a:xfrm>
            <a:off x="4379283" y="3235036"/>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13.05:</a:t>
            </a:r>
          </a:p>
          <a:p>
            <a:pPr algn="ctr"/>
            <a:r>
              <a:rPr lang="de-DE" sz="1400" b="1" dirty="0">
                <a:latin typeface="Arial" panose="020B0604020202020204" pitchFamily="34" charset="0"/>
                <a:cs typeface="Arial" panose="020B0604020202020204" pitchFamily="34" charset="0"/>
              </a:rPr>
              <a:t>EUR 240</a:t>
            </a:r>
          </a:p>
        </p:txBody>
      </p:sp>
      <p:sp>
        <p:nvSpPr>
          <p:cNvPr id="23" name="Textfeld 22">
            <a:extLst>
              <a:ext uri="{FF2B5EF4-FFF2-40B4-BE49-F238E27FC236}">
                <a16:creationId xmlns:a16="http://schemas.microsoft.com/office/drawing/2014/main" id="{1C7FBADE-CFFA-4F89-AC98-FAD86F59B55D}"/>
              </a:ext>
            </a:extLst>
          </p:cNvPr>
          <p:cNvSpPr txBox="1"/>
          <p:nvPr/>
        </p:nvSpPr>
        <p:spPr>
          <a:xfrm>
            <a:off x="6500216" y="3244675"/>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20.05:</a:t>
            </a:r>
          </a:p>
          <a:p>
            <a:pPr algn="ctr"/>
            <a:r>
              <a:rPr lang="de-DE" sz="1400" dirty="0">
                <a:latin typeface="Arial" panose="020B0604020202020204" pitchFamily="34" charset="0"/>
                <a:cs typeface="Arial" panose="020B0604020202020204" pitchFamily="34" charset="0"/>
              </a:rPr>
              <a:t>EUR 220</a:t>
            </a:r>
          </a:p>
        </p:txBody>
      </p:sp>
      <p:sp>
        <p:nvSpPr>
          <p:cNvPr id="24" name="Textfeld 23">
            <a:extLst>
              <a:ext uri="{FF2B5EF4-FFF2-40B4-BE49-F238E27FC236}">
                <a16:creationId xmlns:a16="http://schemas.microsoft.com/office/drawing/2014/main" id="{1CAF0A86-5CDA-43B7-8E54-467397B73A06}"/>
              </a:ext>
            </a:extLst>
          </p:cNvPr>
          <p:cNvSpPr txBox="1"/>
          <p:nvPr/>
        </p:nvSpPr>
        <p:spPr>
          <a:xfrm>
            <a:off x="2391543" y="3946626"/>
            <a:ext cx="3405741" cy="215444"/>
          </a:xfrm>
          <a:prstGeom prst="rect">
            <a:avLst/>
          </a:prstGeom>
          <a:noFill/>
        </p:spPr>
        <p:txBody>
          <a:bodyPr wrap="none" lIns="0" tIns="0" rIns="0" bIns="0" rtlCol="0">
            <a:spAutoFit/>
          </a:bodyPr>
          <a:lstStyle/>
          <a:p>
            <a:pPr algn="l"/>
            <a:r>
              <a:rPr lang="de-DE" sz="1400" b="1" dirty="0">
                <a:latin typeface="Arial" panose="020B0604020202020204" pitchFamily="34" charset="0"/>
                <a:cs typeface="Arial" panose="020B0604020202020204" pitchFamily="34" charset="0"/>
              </a:rPr>
              <a:t>Referenzpreis Webshop: 	EUR 240,00</a:t>
            </a:r>
          </a:p>
        </p:txBody>
      </p:sp>
      <p:cxnSp>
        <p:nvCxnSpPr>
          <p:cNvPr id="26" name="Gerader Verbinder 25">
            <a:extLst>
              <a:ext uri="{FF2B5EF4-FFF2-40B4-BE49-F238E27FC236}">
                <a16:creationId xmlns:a16="http://schemas.microsoft.com/office/drawing/2014/main" id="{D67F7C2E-F246-4395-B96D-2AE757398BCB}"/>
              </a:ext>
            </a:extLst>
          </p:cNvPr>
          <p:cNvCxnSpPr/>
          <p:nvPr/>
        </p:nvCxnSpPr>
        <p:spPr>
          <a:xfrm>
            <a:off x="5781736" y="2606609"/>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feld 26">
            <a:extLst>
              <a:ext uri="{FF2B5EF4-FFF2-40B4-BE49-F238E27FC236}">
                <a16:creationId xmlns:a16="http://schemas.microsoft.com/office/drawing/2014/main" id="{3D823532-264F-46E4-8686-98E7F52FF1B0}"/>
              </a:ext>
            </a:extLst>
          </p:cNvPr>
          <p:cNvSpPr txBox="1"/>
          <p:nvPr/>
        </p:nvSpPr>
        <p:spPr>
          <a:xfrm>
            <a:off x="5395935" y="3249046"/>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18.05:</a:t>
            </a:r>
          </a:p>
          <a:p>
            <a:pPr algn="ctr"/>
            <a:r>
              <a:rPr lang="de-DE" sz="1400" dirty="0">
                <a:latin typeface="Arial" panose="020B0604020202020204" pitchFamily="34" charset="0"/>
                <a:cs typeface="Arial" panose="020B0604020202020204" pitchFamily="34" charset="0"/>
              </a:rPr>
              <a:t>EUR 230</a:t>
            </a:r>
          </a:p>
        </p:txBody>
      </p:sp>
      <p:cxnSp>
        <p:nvCxnSpPr>
          <p:cNvPr id="28" name="Gerader Verbinder 27">
            <a:extLst>
              <a:ext uri="{FF2B5EF4-FFF2-40B4-BE49-F238E27FC236}">
                <a16:creationId xmlns:a16="http://schemas.microsoft.com/office/drawing/2014/main" id="{87294297-80AB-41E7-B4A0-5067F5964B07}"/>
              </a:ext>
            </a:extLst>
          </p:cNvPr>
          <p:cNvCxnSpPr/>
          <p:nvPr/>
        </p:nvCxnSpPr>
        <p:spPr>
          <a:xfrm>
            <a:off x="8254219" y="2649223"/>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2654D069-B2C1-4C00-963E-7AE9CD6CDFA7}"/>
              </a:ext>
            </a:extLst>
          </p:cNvPr>
          <p:cNvSpPr txBox="1"/>
          <p:nvPr/>
        </p:nvSpPr>
        <p:spPr>
          <a:xfrm>
            <a:off x="7926256" y="3244675"/>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29.05:</a:t>
            </a:r>
          </a:p>
          <a:p>
            <a:pPr algn="ctr"/>
            <a:r>
              <a:rPr lang="de-DE" sz="1400" dirty="0">
                <a:latin typeface="Arial" panose="020B0604020202020204" pitchFamily="34" charset="0"/>
                <a:cs typeface="Arial" panose="020B0604020202020204" pitchFamily="34" charset="0"/>
              </a:rPr>
              <a:t>EUR 210</a:t>
            </a:r>
          </a:p>
        </p:txBody>
      </p:sp>
      <p:cxnSp>
        <p:nvCxnSpPr>
          <p:cNvPr id="30" name="Gerader Verbinder 29">
            <a:extLst>
              <a:ext uri="{FF2B5EF4-FFF2-40B4-BE49-F238E27FC236}">
                <a16:creationId xmlns:a16="http://schemas.microsoft.com/office/drawing/2014/main" id="{18F359AB-9302-4F67-8E21-9E70A52413A6}"/>
              </a:ext>
            </a:extLst>
          </p:cNvPr>
          <p:cNvCxnSpPr>
            <a:cxnSpLocks/>
          </p:cNvCxnSpPr>
          <p:nvPr/>
        </p:nvCxnSpPr>
        <p:spPr>
          <a:xfrm>
            <a:off x="2378574" y="5423221"/>
            <a:ext cx="7797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737FEF05-656D-487D-86D2-9A5D85ABF001}"/>
              </a:ext>
            </a:extLst>
          </p:cNvPr>
          <p:cNvCxnSpPr/>
          <p:nvPr/>
        </p:nvCxnSpPr>
        <p:spPr>
          <a:xfrm>
            <a:off x="2706353" y="5137976"/>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A235BCAD-0AB5-40EB-82C8-C58ADC581256}"/>
              </a:ext>
            </a:extLst>
          </p:cNvPr>
          <p:cNvCxnSpPr/>
          <p:nvPr/>
        </p:nvCxnSpPr>
        <p:spPr>
          <a:xfrm>
            <a:off x="3636751" y="5127683"/>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A5E58DBD-167B-4552-9194-8FD6E27CB323}"/>
              </a:ext>
            </a:extLst>
          </p:cNvPr>
          <p:cNvCxnSpPr/>
          <p:nvPr/>
        </p:nvCxnSpPr>
        <p:spPr>
          <a:xfrm>
            <a:off x="4761243" y="5087457"/>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C46E85DF-DCE0-42F6-857B-817065CB3FDA}"/>
              </a:ext>
            </a:extLst>
          </p:cNvPr>
          <p:cNvCxnSpPr/>
          <p:nvPr/>
        </p:nvCxnSpPr>
        <p:spPr>
          <a:xfrm>
            <a:off x="6864936" y="5137976"/>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9580ABF8-9B53-485F-9A46-FBCDE4197017}"/>
              </a:ext>
            </a:extLst>
          </p:cNvPr>
          <p:cNvCxnSpPr/>
          <p:nvPr/>
        </p:nvCxnSpPr>
        <p:spPr>
          <a:xfrm>
            <a:off x="9385851" y="5127683"/>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feld 35">
            <a:extLst>
              <a:ext uri="{FF2B5EF4-FFF2-40B4-BE49-F238E27FC236}">
                <a16:creationId xmlns:a16="http://schemas.microsoft.com/office/drawing/2014/main" id="{06791929-88C9-4591-AE5C-42E942B4F71C}"/>
              </a:ext>
            </a:extLst>
          </p:cNvPr>
          <p:cNvSpPr txBox="1"/>
          <p:nvPr/>
        </p:nvSpPr>
        <p:spPr>
          <a:xfrm>
            <a:off x="8336760" y="5753870"/>
            <a:ext cx="2146357" cy="646331"/>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10.06:</a:t>
            </a:r>
          </a:p>
          <a:p>
            <a:pPr algn="ctr"/>
            <a:r>
              <a:rPr lang="de-DE" sz="1400" dirty="0">
                <a:latin typeface="Arial" panose="020B0604020202020204" pitchFamily="34" charset="0"/>
                <a:cs typeface="Arial" panose="020B0604020202020204" pitchFamily="34" charset="0"/>
              </a:rPr>
              <a:t>EUR 210</a:t>
            </a:r>
          </a:p>
          <a:p>
            <a:pPr algn="ctr"/>
            <a:r>
              <a:rPr lang="de-DE" sz="1400" dirty="0">
                <a:latin typeface="Arial" panose="020B0604020202020204" pitchFamily="34" charset="0"/>
                <a:cs typeface="Arial" panose="020B0604020202020204" pitchFamily="34" charset="0"/>
              </a:rPr>
              <a:t>Werbung mit Preissenkung</a:t>
            </a:r>
          </a:p>
        </p:txBody>
      </p:sp>
      <p:sp>
        <p:nvSpPr>
          <p:cNvPr id="37" name="Textfeld 36">
            <a:extLst>
              <a:ext uri="{FF2B5EF4-FFF2-40B4-BE49-F238E27FC236}">
                <a16:creationId xmlns:a16="http://schemas.microsoft.com/office/drawing/2014/main" id="{FA6C4036-F6F6-4F9A-817E-3278C1F7F7F4}"/>
              </a:ext>
            </a:extLst>
          </p:cNvPr>
          <p:cNvSpPr txBox="1"/>
          <p:nvPr/>
        </p:nvSpPr>
        <p:spPr>
          <a:xfrm>
            <a:off x="8449375" y="6388454"/>
            <a:ext cx="2005357" cy="215444"/>
          </a:xfrm>
          <a:prstGeom prst="rect">
            <a:avLst/>
          </a:prstGeom>
          <a:noFill/>
        </p:spPr>
        <p:txBody>
          <a:bodyPr wrap="none" lIns="0" tIns="0" rIns="0" bIns="0" rtlCol="0">
            <a:spAutoFit/>
          </a:bodyPr>
          <a:lstStyle/>
          <a:p>
            <a:pPr algn="l"/>
            <a:r>
              <a:rPr lang="de-DE" sz="1400" b="1" dirty="0">
                <a:solidFill>
                  <a:srgbClr val="DA291C"/>
                </a:solidFill>
                <a:latin typeface="Arial" panose="020B0604020202020204" pitchFamily="34" charset="0"/>
                <a:cs typeface="Arial" panose="020B0604020202020204" pitchFamily="34" charset="0"/>
              </a:rPr>
              <a:t>Maßgeblicher Zeitpunkt</a:t>
            </a:r>
          </a:p>
        </p:txBody>
      </p:sp>
      <p:cxnSp>
        <p:nvCxnSpPr>
          <p:cNvPr id="38" name="Gerader Verbinder 37">
            <a:extLst>
              <a:ext uri="{FF2B5EF4-FFF2-40B4-BE49-F238E27FC236}">
                <a16:creationId xmlns:a16="http://schemas.microsoft.com/office/drawing/2014/main" id="{5E271171-1D30-48F1-98FD-4370D8C091D0}"/>
              </a:ext>
            </a:extLst>
          </p:cNvPr>
          <p:cNvCxnSpPr/>
          <p:nvPr/>
        </p:nvCxnSpPr>
        <p:spPr>
          <a:xfrm flipV="1">
            <a:off x="9385851" y="4517192"/>
            <a:ext cx="0" cy="612000"/>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626996A8-83E6-4237-8C73-9E611CD9AB31}"/>
              </a:ext>
            </a:extLst>
          </p:cNvPr>
          <p:cNvCxnSpPr>
            <a:cxnSpLocks/>
          </p:cNvCxnSpPr>
          <p:nvPr/>
        </p:nvCxnSpPr>
        <p:spPr>
          <a:xfrm flipH="1">
            <a:off x="3954181" y="4528210"/>
            <a:ext cx="5444195" cy="0"/>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D920C1E4-8D95-4BE8-B662-8068B089170D}"/>
              </a:ext>
            </a:extLst>
          </p:cNvPr>
          <p:cNvCxnSpPr>
            <a:cxnSpLocks/>
          </p:cNvCxnSpPr>
          <p:nvPr/>
        </p:nvCxnSpPr>
        <p:spPr>
          <a:xfrm>
            <a:off x="3954181" y="4517192"/>
            <a:ext cx="0" cy="900000"/>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AFFEC0DD-7A25-4CCB-B510-5475A2F6F508}"/>
              </a:ext>
            </a:extLst>
          </p:cNvPr>
          <p:cNvSpPr txBox="1"/>
          <p:nvPr/>
        </p:nvSpPr>
        <p:spPr>
          <a:xfrm>
            <a:off x="5185791" y="4579203"/>
            <a:ext cx="2008563" cy="430887"/>
          </a:xfrm>
          <a:prstGeom prst="rect">
            <a:avLst/>
          </a:prstGeom>
          <a:noFill/>
        </p:spPr>
        <p:txBody>
          <a:bodyPr wrap="none" lIns="0" tIns="0" rIns="0" bIns="0" rtlCol="0">
            <a:spAutoFit/>
          </a:bodyPr>
          <a:lstStyle/>
          <a:p>
            <a:pPr algn="ctr"/>
            <a:r>
              <a:rPr lang="de-DE" sz="1400" b="1" dirty="0">
                <a:solidFill>
                  <a:srgbClr val="DA291C"/>
                </a:solidFill>
                <a:latin typeface="Arial" panose="020B0604020202020204" pitchFamily="34" charset="0"/>
                <a:cs typeface="Arial" panose="020B0604020202020204" pitchFamily="34" charset="0"/>
              </a:rPr>
              <a:t>Maßgeblicher Zeitraum </a:t>
            </a:r>
          </a:p>
          <a:p>
            <a:pPr algn="ctr"/>
            <a:r>
              <a:rPr lang="de-DE" sz="1400" b="1" dirty="0">
                <a:solidFill>
                  <a:srgbClr val="DA291C"/>
                </a:solidFill>
                <a:latin typeface="Arial" panose="020B0604020202020204" pitchFamily="34" charset="0"/>
                <a:cs typeface="Arial" panose="020B0604020202020204" pitchFamily="34" charset="0"/>
              </a:rPr>
              <a:t>11.05 – 10.06</a:t>
            </a:r>
          </a:p>
        </p:txBody>
      </p:sp>
      <p:sp>
        <p:nvSpPr>
          <p:cNvPr id="42" name="Textfeld 41">
            <a:extLst>
              <a:ext uri="{FF2B5EF4-FFF2-40B4-BE49-F238E27FC236}">
                <a16:creationId xmlns:a16="http://schemas.microsoft.com/office/drawing/2014/main" id="{BD370142-819F-4D01-922F-9E783CA6B9B6}"/>
              </a:ext>
            </a:extLst>
          </p:cNvPr>
          <p:cNvSpPr txBox="1"/>
          <p:nvPr/>
        </p:nvSpPr>
        <p:spPr>
          <a:xfrm>
            <a:off x="2342471" y="5730562"/>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01.05:</a:t>
            </a:r>
          </a:p>
          <a:p>
            <a:pPr algn="ctr"/>
            <a:r>
              <a:rPr lang="de-DE" sz="1400" dirty="0">
                <a:latin typeface="Arial" panose="020B0604020202020204" pitchFamily="34" charset="0"/>
                <a:cs typeface="Arial" panose="020B0604020202020204" pitchFamily="34" charset="0"/>
              </a:rPr>
              <a:t>EUR 200</a:t>
            </a:r>
          </a:p>
        </p:txBody>
      </p:sp>
      <p:sp>
        <p:nvSpPr>
          <p:cNvPr id="43" name="Textfeld 42">
            <a:extLst>
              <a:ext uri="{FF2B5EF4-FFF2-40B4-BE49-F238E27FC236}">
                <a16:creationId xmlns:a16="http://schemas.microsoft.com/office/drawing/2014/main" id="{5EE1DA10-8324-4D1A-AC70-2E29374C6038}"/>
              </a:ext>
            </a:extLst>
          </p:cNvPr>
          <p:cNvSpPr txBox="1"/>
          <p:nvPr/>
        </p:nvSpPr>
        <p:spPr>
          <a:xfrm>
            <a:off x="3272870" y="5730562"/>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09.05:</a:t>
            </a:r>
          </a:p>
          <a:p>
            <a:pPr algn="ctr"/>
            <a:r>
              <a:rPr lang="de-DE" sz="1400" dirty="0">
                <a:latin typeface="Arial" panose="020B0604020202020204" pitchFamily="34" charset="0"/>
                <a:cs typeface="Arial" panose="020B0604020202020204" pitchFamily="34" charset="0"/>
              </a:rPr>
              <a:t>EUR 250</a:t>
            </a:r>
          </a:p>
        </p:txBody>
      </p:sp>
      <p:sp>
        <p:nvSpPr>
          <p:cNvPr id="44" name="Textfeld 43">
            <a:extLst>
              <a:ext uri="{FF2B5EF4-FFF2-40B4-BE49-F238E27FC236}">
                <a16:creationId xmlns:a16="http://schemas.microsoft.com/office/drawing/2014/main" id="{712F0797-A40C-4F5F-9C7B-2785CD9DCEC4}"/>
              </a:ext>
            </a:extLst>
          </p:cNvPr>
          <p:cNvSpPr txBox="1"/>
          <p:nvPr/>
        </p:nvSpPr>
        <p:spPr>
          <a:xfrm>
            <a:off x="4380123" y="5704749"/>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13.05:</a:t>
            </a:r>
          </a:p>
          <a:p>
            <a:pPr algn="ctr"/>
            <a:r>
              <a:rPr lang="de-DE" sz="1400" dirty="0">
                <a:latin typeface="Arial" panose="020B0604020202020204" pitchFamily="34" charset="0"/>
                <a:cs typeface="Arial" panose="020B0604020202020204" pitchFamily="34" charset="0"/>
              </a:rPr>
              <a:t>EUR 240</a:t>
            </a:r>
          </a:p>
        </p:txBody>
      </p:sp>
      <p:sp>
        <p:nvSpPr>
          <p:cNvPr id="45" name="Textfeld 44">
            <a:extLst>
              <a:ext uri="{FF2B5EF4-FFF2-40B4-BE49-F238E27FC236}">
                <a16:creationId xmlns:a16="http://schemas.microsoft.com/office/drawing/2014/main" id="{8E596D40-652E-4A85-9B3D-06D094D43070}"/>
              </a:ext>
            </a:extLst>
          </p:cNvPr>
          <p:cNvSpPr txBox="1"/>
          <p:nvPr/>
        </p:nvSpPr>
        <p:spPr>
          <a:xfrm>
            <a:off x="6501056" y="5714388"/>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20.05:</a:t>
            </a:r>
          </a:p>
          <a:p>
            <a:pPr algn="ctr"/>
            <a:r>
              <a:rPr lang="de-DE" sz="1400" dirty="0">
                <a:latin typeface="Arial" panose="020B0604020202020204" pitchFamily="34" charset="0"/>
                <a:cs typeface="Arial" panose="020B0604020202020204" pitchFamily="34" charset="0"/>
              </a:rPr>
              <a:t>EUR 250</a:t>
            </a:r>
          </a:p>
        </p:txBody>
      </p:sp>
      <p:sp>
        <p:nvSpPr>
          <p:cNvPr id="46" name="Textfeld 45">
            <a:extLst>
              <a:ext uri="{FF2B5EF4-FFF2-40B4-BE49-F238E27FC236}">
                <a16:creationId xmlns:a16="http://schemas.microsoft.com/office/drawing/2014/main" id="{691E6A44-4771-4FCD-A15C-0835FE966807}"/>
              </a:ext>
            </a:extLst>
          </p:cNvPr>
          <p:cNvSpPr txBox="1"/>
          <p:nvPr/>
        </p:nvSpPr>
        <p:spPr>
          <a:xfrm>
            <a:off x="2392383" y="6416339"/>
            <a:ext cx="3405741" cy="215444"/>
          </a:xfrm>
          <a:prstGeom prst="rect">
            <a:avLst/>
          </a:prstGeom>
          <a:noFill/>
        </p:spPr>
        <p:txBody>
          <a:bodyPr wrap="none" lIns="0" tIns="0" rIns="0" bIns="0" rtlCol="0">
            <a:spAutoFit/>
          </a:bodyPr>
          <a:lstStyle/>
          <a:p>
            <a:pPr algn="l"/>
            <a:r>
              <a:rPr lang="de-DE" sz="1400" b="1" dirty="0">
                <a:latin typeface="Arial" panose="020B0604020202020204" pitchFamily="34" charset="0"/>
                <a:cs typeface="Arial" panose="020B0604020202020204" pitchFamily="34" charset="0"/>
              </a:rPr>
              <a:t>Referenzpreis Webshop: 	EUR 220,00</a:t>
            </a:r>
          </a:p>
        </p:txBody>
      </p:sp>
      <p:cxnSp>
        <p:nvCxnSpPr>
          <p:cNvPr id="47" name="Gerader Verbinder 46">
            <a:extLst>
              <a:ext uri="{FF2B5EF4-FFF2-40B4-BE49-F238E27FC236}">
                <a16:creationId xmlns:a16="http://schemas.microsoft.com/office/drawing/2014/main" id="{4D460104-ECC4-406F-98BB-45117DC90CB4}"/>
              </a:ext>
            </a:extLst>
          </p:cNvPr>
          <p:cNvCxnSpPr/>
          <p:nvPr/>
        </p:nvCxnSpPr>
        <p:spPr>
          <a:xfrm>
            <a:off x="5782576" y="5076322"/>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feld 47">
            <a:extLst>
              <a:ext uri="{FF2B5EF4-FFF2-40B4-BE49-F238E27FC236}">
                <a16:creationId xmlns:a16="http://schemas.microsoft.com/office/drawing/2014/main" id="{2E862684-0878-4CF0-921E-5C6DCF3812E2}"/>
              </a:ext>
            </a:extLst>
          </p:cNvPr>
          <p:cNvSpPr txBox="1"/>
          <p:nvPr/>
        </p:nvSpPr>
        <p:spPr>
          <a:xfrm>
            <a:off x="5396775" y="5718759"/>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18.05:</a:t>
            </a:r>
          </a:p>
          <a:p>
            <a:pPr algn="ctr"/>
            <a:r>
              <a:rPr lang="de-DE" sz="1400" dirty="0">
                <a:latin typeface="Arial" panose="020B0604020202020204" pitchFamily="34" charset="0"/>
                <a:cs typeface="Arial" panose="020B0604020202020204" pitchFamily="34" charset="0"/>
              </a:rPr>
              <a:t>EUR 230</a:t>
            </a:r>
          </a:p>
        </p:txBody>
      </p:sp>
      <p:cxnSp>
        <p:nvCxnSpPr>
          <p:cNvPr id="49" name="Gerader Verbinder 48">
            <a:extLst>
              <a:ext uri="{FF2B5EF4-FFF2-40B4-BE49-F238E27FC236}">
                <a16:creationId xmlns:a16="http://schemas.microsoft.com/office/drawing/2014/main" id="{67D90F11-5BB8-443C-B290-69C25CFF524D}"/>
              </a:ext>
            </a:extLst>
          </p:cNvPr>
          <p:cNvCxnSpPr/>
          <p:nvPr/>
        </p:nvCxnSpPr>
        <p:spPr>
          <a:xfrm>
            <a:off x="7728626" y="5137976"/>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feld 49">
            <a:extLst>
              <a:ext uri="{FF2B5EF4-FFF2-40B4-BE49-F238E27FC236}">
                <a16:creationId xmlns:a16="http://schemas.microsoft.com/office/drawing/2014/main" id="{EF4E5894-4256-40B6-808B-7A0580DA9030}"/>
              </a:ext>
            </a:extLst>
          </p:cNvPr>
          <p:cNvSpPr txBox="1"/>
          <p:nvPr/>
        </p:nvSpPr>
        <p:spPr>
          <a:xfrm>
            <a:off x="7364745" y="5712179"/>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21.05:</a:t>
            </a:r>
          </a:p>
          <a:p>
            <a:pPr algn="r"/>
            <a:r>
              <a:rPr lang="de-DE" sz="1400" b="1" dirty="0">
                <a:latin typeface="Arial" panose="020B0604020202020204" pitchFamily="34" charset="0"/>
                <a:cs typeface="Arial" panose="020B0604020202020204" pitchFamily="34" charset="0"/>
              </a:rPr>
              <a:t>EUR 220</a:t>
            </a:r>
          </a:p>
        </p:txBody>
      </p:sp>
    </p:spTree>
    <p:extLst>
      <p:ext uri="{BB962C8B-B14F-4D97-AF65-F5344CB8AC3E}">
        <p14:creationId xmlns:p14="http://schemas.microsoft.com/office/powerpoint/2010/main" val="1861571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descr="Ein Bild, das Person, drinnen enthält.&#10;&#10;Automatisch generierte Beschreibung">
            <a:extLst>
              <a:ext uri="{FF2B5EF4-FFF2-40B4-BE49-F238E27FC236}">
                <a16:creationId xmlns:a16="http://schemas.microsoft.com/office/drawing/2014/main" id="{ADBABE8E-80E0-C8F8-0FC4-174D6B15A3A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3123" r="33123"/>
          <a:stretch>
            <a:fillRect/>
          </a:stretch>
        </p:blipFill>
        <p:spPr/>
      </p:pic>
      <p:sp>
        <p:nvSpPr>
          <p:cNvPr id="2" name="Foliennummernplatzhalter 1">
            <a:extLst>
              <a:ext uri="{FF2B5EF4-FFF2-40B4-BE49-F238E27FC236}">
                <a16:creationId xmlns:a16="http://schemas.microsoft.com/office/drawing/2014/main" id="{94AC2639-8E39-7111-2B30-271083A22EC7}"/>
              </a:ext>
            </a:extLst>
          </p:cNvPr>
          <p:cNvSpPr>
            <a:spLocks noGrp="1"/>
          </p:cNvSpPr>
          <p:nvPr>
            <p:ph type="sldNum" sz="quarter" idx="10"/>
          </p:nvPr>
        </p:nvSpPr>
        <p:spPr/>
        <p:txBody>
          <a:bodyPr/>
          <a:lstStyle/>
          <a:p>
            <a:fld id="{D8ADDC3C-4EB0-4059-8B7C-A756E30D0F5F}" type="slidenum">
              <a:rPr lang="de-DE" smtClean="0"/>
              <a:pPr/>
              <a:t>18</a:t>
            </a:fld>
            <a:endParaRPr lang="de-DE" dirty="0"/>
          </a:p>
        </p:txBody>
      </p:sp>
      <p:sp>
        <p:nvSpPr>
          <p:cNvPr id="3" name="Fußzeilenplatzhalter 2">
            <a:extLst>
              <a:ext uri="{FF2B5EF4-FFF2-40B4-BE49-F238E27FC236}">
                <a16:creationId xmlns:a16="http://schemas.microsoft.com/office/drawing/2014/main" id="{2CB9E1E9-407D-A3A8-7C6F-16BF47F20F24}"/>
              </a:ext>
            </a:extLst>
          </p:cNvPr>
          <p:cNvSpPr>
            <a:spLocks noGrp="1"/>
          </p:cNvSpPr>
          <p:nvPr>
            <p:ph type="ftr" sz="quarter" idx="14"/>
          </p:nvPr>
        </p:nvSpPr>
        <p:spPr/>
        <p:txBody>
          <a:bodyPr/>
          <a:lstStyle/>
          <a:p>
            <a:r>
              <a:rPr lang="de-DE" dirty="0"/>
              <a:t>Juni 2022</a:t>
            </a:r>
          </a:p>
        </p:txBody>
      </p:sp>
      <p:sp>
        <p:nvSpPr>
          <p:cNvPr id="8" name="Titel 7">
            <a:extLst>
              <a:ext uri="{FF2B5EF4-FFF2-40B4-BE49-F238E27FC236}">
                <a16:creationId xmlns:a16="http://schemas.microsoft.com/office/drawing/2014/main" id="{D1271A9E-84B3-5D5B-8811-80CF467B2677}"/>
              </a:ext>
            </a:extLst>
          </p:cNvPr>
          <p:cNvSpPr>
            <a:spLocks noGrp="1"/>
          </p:cNvSpPr>
          <p:nvPr>
            <p:ph type="title"/>
          </p:nvPr>
        </p:nvSpPr>
        <p:spPr/>
        <p:txBody>
          <a:bodyPr/>
          <a:lstStyle/>
          <a:p>
            <a:r>
              <a:rPr lang="de-DE" altLang="de-DE" sz="2800" dirty="0"/>
              <a:t>Danke für Ihre Aufmerksamkeit!</a:t>
            </a:r>
            <a:endParaRPr lang="de-DE" dirty="0"/>
          </a:p>
        </p:txBody>
      </p:sp>
      <p:sp>
        <p:nvSpPr>
          <p:cNvPr id="13" name="Textfeld 2">
            <a:extLst>
              <a:ext uri="{FF2B5EF4-FFF2-40B4-BE49-F238E27FC236}">
                <a16:creationId xmlns:a16="http://schemas.microsoft.com/office/drawing/2014/main" id="{CF8E4652-7A2C-FE65-817D-902B3F76D322}"/>
              </a:ext>
            </a:extLst>
          </p:cNvPr>
          <p:cNvSpPr txBox="1">
            <a:spLocks noChangeArrowheads="1"/>
          </p:cNvSpPr>
          <p:nvPr/>
        </p:nvSpPr>
        <p:spPr bwMode="auto">
          <a:xfrm>
            <a:off x="4735558" y="4966440"/>
            <a:ext cx="2999434" cy="108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030" tIns="52013" rIns="104030" bIns="52013">
            <a:spAutoFit/>
          </a:bodyPr>
          <a:lstStyle>
            <a:lvl1pPr>
              <a:defRPr sz="1400">
                <a:solidFill>
                  <a:srgbClr val="51626F"/>
                </a:solidFill>
                <a:latin typeface="Arial" charset="0"/>
                <a:ea typeface="ＭＳ Ｐゴシック" pitchFamily="34" charset="-128"/>
              </a:defRPr>
            </a:lvl1pPr>
            <a:lvl2pPr marL="742950" indent="-285750">
              <a:buChar char="&gt;"/>
              <a:defRPr>
                <a:solidFill>
                  <a:srgbClr val="5C6F7B"/>
                </a:solidFill>
                <a:latin typeface="Arial" charset="0"/>
                <a:ea typeface="ＭＳ Ｐゴシック" pitchFamily="34" charset="-128"/>
              </a:defRPr>
            </a:lvl2pPr>
            <a:lvl3pPr marL="1143000" indent="-228600">
              <a:buChar char="•"/>
              <a:defRPr sz="2400">
                <a:solidFill>
                  <a:schemeClr val="tx1"/>
                </a:solidFill>
                <a:latin typeface="Calibri" pitchFamily="34" charset="0"/>
                <a:ea typeface="ＭＳ Ｐゴシック" pitchFamily="34" charset="-128"/>
              </a:defRPr>
            </a:lvl3pPr>
            <a:lvl4pPr marL="1600200" indent="-228600">
              <a:buChar char="–"/>
              <a:defRPr sz="2000">
                <a:solidFill>
                  <a:schemeClr val="tx1"/>
                </a:solidFill>
                <a:latin typeface="Calibri" pitchFamily="34" charset="0"/>
                <a:ea typeface="ＭＳ Ｐゴシック" pitchFamily="34" charset="-128"/>
              </a:defRPr>
            </a:lvl4pPr>
            <a:lvl5pPr marL="2057400" indent="-22860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a:r>
              <a:rPr lang="de-DE" altLang="de-DE" sz="1600" b="1" dirty="0">
                <a:solidFill>
                  <a:schemeClr val="tx1"/>
                </a:solidFill>
              </a:rPr>
              <a:t>Mag. Erik Steiner</a:t>
            </a:r>
          </a:p>
          <a:p>
            <a:pPr algn="ctr"/>
            <a:r>
              <a:rPr lang="de-DE" altLang="de-DE" sz="1600" dirty="0">
                <a:solidFill>
                  <a:schemeClr val="tx1"/>
                </a:solidFill>
              </a:rPr>
              <a:t>Associate</a:t>
            </a:r>
            <a:br>
              <a:rPr lang="de-DE" altLang="de-DE" sz="1600" dirty="0">
                <a:solidFill>
                  <a:schemeClr val="tx1"/>
                </a:solidFill>
              </a:rPr>
            </a:br>
            <a:r>
              <a:rPr lang="de-DE" altLang="de-DE" sz="1600" dirty="0">
                <a:solidFill>
                  <a:schemeClr val="tx1"/>
                </a:solidFill>
              </a:rPr>
              <a:t>Taylor Wessing Wien</a:t>
            </a:r>
          </a:p>
          <a:p>
            <a:pPr algn="ctr"/>
            <a:r>
              <a:rPr lang="de-DE" altLang="de-DE" sz="1600" dirty="0">
                <a:solidFill>
                  <a:schemeClr val="accent3"/>
                </a:solidFill>
                <a:hlinkClick r:id="rId4">
                  <a:extLst>
                    <a:ext uri="{A12FA001-AC4F-418D-AE19-62706E023703}">
                      <ahyp:hlinkClr xmlns:ahyp="http://schemas.microsoft.com/office/drawing/2018/hyperlinkcolor" val="tx"/>
                    </a:ext>
                  </a:extLst>
                </a:hlinkClick>
              </a:rPr>
              <a:t>e.steiner@taylorwessing.com</a:t>
            </a:r>
            <a:endParaRPr lang="de-DE" altLang="de-DE" sz="1600" dirty="0">
              <a:solidFill>
                <a:schemeClr val="accent3"/>
              </a:solidFill>
            </a:endParaRPr>
          </a:p>
        </p:txBody>
      </p:sp>
      <p:sp>
        <p:nvSpPr>
          <p:cNvPr id="14" name="Textfeld 2">
            <a:extLst>
              <a:ext uri="{FF2B5EF4-FFF2-40B4-BE49-F238E27FC236}">
                <a16:creationId xmlns:a16="http://schemas.microsoft.com/office/drawing/2014/main" id="{E05FFFF4-CF35-DE07-F433-069737A7BAC7}"/>
              </a:ext>
            </a:extLst>
          </p:cNvPr>
          <p:cNvSpPr txBox="1">
            <a:spLocks noChangeArrowheads="1"/>
          </p:cNvSpPr>
          <p:nvPr/>
        </p:nvSpPr>
        <p:spPr bwMode="auto">
          <a:xfrm>
            <a:off x="1041907" y="4966440"/>
            <a:ext cx="3298738" cy="108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030" tIns="52013" rIns="104030" bIns="52013">
            <a:spAutoFit/>
          </a:bodyPr>
          <a:lstStyle>
            <a:lvl1pPr>
              <a:defRPr sz="1400">
                <a:solidFill>
                  <a:srgbClr val="51626F"/>
                </a:solidFill>
                <a:latin typeface="Arial" charset="0"/>
                <a:ea typeface="ＭＳ Ｐゴシック" pitchFamily="34" charset="-128"/>
              </a:defRPr>
            </a:lvl1pPr>
            <a:lvl2pPr marL="742950" indent="-285750">
              <a:buChar char="&gt;"/>
              <a:defRPr>
                <a:solidFill>
                  <a:srgbClr val="5C6F7B"/>
                </a:solidFill>
                <a:latin typeface="Arial" charset="0"/>
                <a:ea typeface="ＭＳ Ｐゴシック" pitchFamily="34" charset="-128"/>
              </a:defRPr>
            </a:lvl2pPr>
            <a:lvl3pPr marL="1143000" indent="-228600">
              <a:buChar char="•"/>
              <a:defRPr sz="2400">
                <a:solidFill>
                  <a:schemeClr val="tx1"/>
                </a:solidFill>
                <a:latin typeface="Calibri" pitchFamily="34" charset="0"/>
                <a:ea typeface="ＭＳ Ｐゴシック" pitchFamily="34" charset="-128"/>
              </a:defRPr>
            </a:lvl3pPr>
            <a:lvl4pPr marL="1600200" indent="-228600">
              <a:buChar char="–"/>
              <a:defRPr sz="2000">
                <a:solidFill>
                  <a:schemeClr val="tx1"/>
                </a:solidFill>
                <a:latin typeface="Calibri" pitchFamily="34" charset="0"/>
                <a:ea typeface="ＭＳ Ｐゴシック" pitchFamily="34" charset="-128"/>
              </a:defRPr>
            </a:lvl4pPr>
            <a:lvl5pPr marL="2057400" indent="-22860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a:r>
              <a:rPr lang="de-DE" altLang="de-DE" sz="1600" b="1" dirty="0">
                <a:solidFill>
                  <a:schemeClr val="tx1"/>
                </a:solidFill>
              </a:rPr>
              <a:t>Dr. Martin Prohaska-Marchried</a:t>
            </a:r>
          </a:p>
          <a:p>
            <a:pPr algn="ctr"/>
            <a:r>
              <a:rPr lang="de-DE" altLang="de-DE" sz="1600" dirty="0">
                <a:solidFill>
                  <a:schemeClr val="tx1"/>
                </a:solidFill>
              </a:rPr>
              <a:t>Partner</a:t>
            </a:r>
            <a:br>
              <a:rPr lang="de-DE" altLang="de-DE" sz="1600" dirty="0">
                <a:solidFill>
                  <a:schemeClr val="tx1"/>
                </a:solidFill>
              </a:rPr>
            </a:br>
            <a:r>
              <a:rPr lang="de-DE" altLang="de-DE" sz="1600" dirty="0">
                <a:solidFill>
                  <a:schemeClr val="tx1"/>
                </a:solidFill>
              </a:rPr>
              <a:t>Taylor Wessing Wien</a:t>
            </a:r>
          </a:p>
          <a:p>
            <a:pPr algn="ctr"/>
            <a:r>
              <a:rPr lang="de-DE" altLang="de-DE" sz="1600" dirty="0">
                <a:solidFill>
                  <a:schemeClr val="accent3"/>
                </a:solidFill>
                <a:hlinkClick r:id="rId5">
                  <a:extLst>
                    <a:ext uri="{A12FA001-AC4F-418D-AE19-62706E023703}">
                      <ahyp:hlinkClr xmlns:ahyp="http://schemas.microsoft.com/office/drawing/2018/hyperlinkcolor" val="tx"/>
                    </a:ext>
                  </a:extLst>
                </a:hlinkClick>
              </a:rPr>
              <a:t>m.prohaska@taylorwessing.com</a:t>
            </a:r>
            <a:endParaRPr lang="de-DE" altLang="de-DE" sz="1600" dirty="0">
              <a:solidFill>
                <a:schemeClr val="accent3"/>
              </a:solidFill>
            </a:endParaRPr>
          </a:p>
        </p:txBody>
      </p:sp>
      <p:sp>
        <p:nvSpPr>
          <p:cNvPr id="17" name="Rechteck 16">
            <a:extLst>
              <a:ext uri="{FF2B5EF4-FFF2-40B4-BE49-F238E27FC236}">
                <a16:creationId xmlns:a16="http://schemas.microsoft.com/office/drawing/2014/main" id="{ACF6B29B-A004-F9CB-58B1-848285AF340A}"/>
              </a:ext>
            </a:extLst>
          </p:cNvPr>
          <p:cNvSpPr/>
          <p:nvPr/>
        </p:nvSpPr>
        <p:spPr>
          <a:xfrm>
            <a:off x="1374933" y="4262400"/>
            <a:ext cx="2520000" cy="446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solidFill>
                <a:schemeClr val="bg1"/>
              </a:solidFill>
            </a:endParaRPr>
          </a:p>
        </p:txBody>
      </p:sp>
      <p:sp>
        <p:nvSpPr>
          <p:cNvPr id="18" name="Rechteck 17">
            <a:extLst>
              <a:ext uri="{FF2B5EF4-FFF2-40B4-BE49-F238E27FC236}">
                <a16:creationId xmlns:a16="http://schemas.microsoft.com/office/drawing/2014/main" id="{D75F2E9D-6C7F-C438-E9C3-F0F3FEDBF36F}"/>
              </a:ext>
            </a:extLst>
          </p:cNvPr>
          <p:cNvSpPr/>
          <p:nvPr/>
        </p:nvSpPr>
        <p:spPr>
          <a:xfrm>
            <a:off x="4991957" y="4262400"/>
            <a:ext cx="2520000" cy="446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solidFill>
                <a:schemeClr val="bg1"/>
              </a:solidFill>
            </a:endParaRPr>
          </a:p>
        </p:txBody>
      </p:sp>
      <p:pic>
        <p:nvPicPr>
          <p:cNvPr id="15" name="Bildplatzhalter 37">
            <a:extLst>
              <a:ext uri="{FF2B5EF4-FFF2-40B4-BE49-F238E27FC236}">
                <a16:creationId xmlns:a16="http://schemas.microsoft.com/office/drawing/2014/main" id="{F97C9F49-AE08-821D-1334-E1910F46F5B7}"/>
              </a:ext>
            </a:extLst>
          </p:cNvPr>
          <p:cNvPicPr>
            <a:picLocks noChangeAspect="1"/>
          </p:cNvPicPr>
          <p:nvPr/>
        </p:nvPicPr>
        <p:blipFill>
          <a:blip r:embed="rId6">
            <a:extLst>
              <a:ext uri="{28A0092B-C50C-407E-A947-70E740481C1C}">
                <a14:useLocalDpi xmlns:a14="http://schemas.microsoft.com/office/drawing/2010/main" val="0"/>
              </a:ext>
            </a:extLst>
          </a:blip>
          <a:srcRect t="1408" b="1408"/>
          <a:stretch/>
        </p:blipFill>
        <p:spPr>
          <a:xfrm flipH="1">
            <a:off x="4835207" y="2189270"/>
            <a:ext cx="2520000" cy="2520000"/>
          </a:xfrm>
          <a:prstGeom prst="rect">
            <a:avLst/>
          </a:prstGeom>
        </p:spPr>
      </p:pic>
      <p:pic>
        <p:nvPicPr>
          <p:cNvPr id="16" name="Grafik 15">
            <a:extLst>
              <a:ext uri="{FF2B5EF4-FFF2-40B4-BE49-F238E27FC236}">
                <a16:creationId xmlns:a16="http://schemas.microsoft.com/office/drawing/2014/main" id="{1CAB5EC8-BF89-167A-45F5-D9001C1DF95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1562661" y="2188800"/>
            <a:ext cx="2449013" cy="2520000"/>
          </a:xfrm>
          <a:prstGeom prst="rect">
            <a:avLst/>
          </a:prstGeom>
        </p:spPr>
      </p:pic>
    </p:spTree>
    <p:extLst>
      <p:ext uri="{BB962C8B-B14F-4D97-AF65-F5344CB8AC3E}">
        <p14:creationId xmlns:p14="http://schemas.microsoft.com/office/powerpoint/2010/main" val="4254804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050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84EDBD6-1065-4DCC-B68B-A0A3E530B750}"/>
              </a:ext>
            </a:extLst>
          </p:cNvPr>
          <p:cNvSpPr>
            <a:spLocks noGrp="1"/>
          </p:cNvSpPr>
          <p:nvPr>
            <p:ph type="title"/>
          </p:nvPr>
        </p:nvSpPr>
        <p:spPr/>
        <p:txBody>
          <a:bodyPr/>
          <a:lstStyle/>
          <a:p>
            <a:r>
              <a:rPr lang="de-DE" dirty="0"/>
              <a:t>EU-Preisangaben Richtlinie - Zeitschiene</a:t>
            </a:r>
          </a:p>
        </p:txBody>
      </p:sp>
      <p:sp>
        <p:nvSpPr>
          <p:cNvPr id="3" name="Fußzeilenplatzhalter 2">
            <a:extLst>
              <a:ext uri="{FF2B5EF4-FFF2-40B4-BE49-F238E27FC236}">
                <a16:creationId xmlns:a16="http://schemas.microsoft.com/office/drawing/2014/main" id="{341B588E-A6AF-4660-8691-A0EBFE04909D}"/>
              </a:ext>
            </a:extLst>
          </p:cNvPr>
          <p:cNvSpPr>
            <a:spLocks noGrp="1"/>
          </p:cNvSpPr>
          <p:nvPr>
            <p:ph type="ftr" sz="quarter" idx="16"/>
          </p:nvPr>
        </p:nvSpPr>
        <p:spPr/>
        <p:txBody>
          <a:bodyPr/>
          <a:lstStyle/>
          <a:p>
            <a:r>
              <a:rPr lang="de-DE" dirty="0"/>
              <a:t>Juni 2022</a:t>
            </a:r>
          </a:p>
        </p:txBody>
      </p:sp>
      <p:sp>
        <p:nvSpPr>
          <p:cNvPr id="2" name="Foliennummernplatzhalter 1">
            <a:extLst>
              <a:ext uri="{FF2B5EF4-FFF2-40B4-BE49-F238E27FC236}">
                <a16:creationId xmlns:a16="http://schemas.microsoft.com/office/drawing/2014/main" id="{C7DB1C46-6C10-4813-94D3-7FE1351D9620}"/>
              </a:ext>
            </a:extLst>
          </p:cNvPr>
          <p:cNvSpPr>
            <a:spLocks noGrp="1"/>
          </p:cNvSpPr>
          <p:nvPr>
            <p:ph type="sldNum" sz="quarter" idx="17"/>
          </p:nvPr>
        </p:nvSpPr>
        <p:spPr/>
        <p:txBody>
          <a:bodyPr/>
          <a:lstStyle/>
          <a:p>
            <a:fld id="{D8ADDC3C-4EB0-4059-8B7C-A756E30D0F5F}" type="slidenum">
              <a:rPr lang="de-DE" smtClean="0"/>
              <a:pPr/>
              <a:t>2</a:t>
            </a:fld>
            <a:endParaRPr lang="de-DE" dirty="0"/>
          </a:p>
        </p:txBody>
      </p:sp>
      <p:sp>
        <p:nvSpPr>
          <p:cNvPr id="14" name="Pfeil: nach rechts 13">
            <a:extLst>
              <a:ext uri="{FF2B5EF4-FFF2-40B4-BE49-F238E27FC236}">
                <a16:creationId xmlns:a16="http://schemas.microsoft.com/office/drawing/2014/main" id="{6C7F3ADF-CE48-4564-AFE7-71FF6E43BE6C}"/>
              </a:ext>
            </a:extLst>
          </p:cNvPr>
          <p:cNvSpPr/>
          <p:nvPr/>
        </p:nvSpPr>
        <p:spPr>
          <a:xfrm>
            <a:off x="1003453" y="2394447"/>
            <a:ext cx="10249058" cy="822246"/>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err="1">
              <a:solidFill>
                <a:schemeClr val="bg1"/>
              </a:solidFill>
            </a:endParaRPr>
          </a:p>
        </p:txBody>
      </p:sp>
      <p:grpSp>
        <p:nvGrpSpPr>
          <p:cNvPr id="59" name="Gruppieren 58">
            <a:extLst>
              <a:ext uri="{FF2B5EF4-FFF2-40B4-BE49-F238E27FC236}">
                <a16:creationId xmlns:a16="http://schemas.microsoft.com/office/drawing/2014/main" id="{963D63C7-8FA2-4376-A7D9-50F7696EE1A0}"/>
              </a:ext>
            </a:extLst>
          </p:cNvPr>
          <p:cNvGrpSpPr/>
          <p:nvPr/>
        </p:nvGrpSpPr>
        <p:grpSpPr>
          <a:xfrm flipH="1">
            <a:off x="10584436" y="3117540"/>
            <a:ext cx="1984462" cy="3560176"/>
            <a:chOff x="4474916" y="3706823"/>
            <a:chExt cx="1984462" cy="3560176"/>
          </a:xfrm>
        </p:grpSpPr>
        <p:grpSp>
          <p:nvGrpSpPr>
            <p:cNvPr id="41" name="Inhaltsplatzhalter 38" descr="Frau, die ein Schild hält">
              <a:extLst>
                <a:ext uri="{FF2B5EF4-FFF2-40B4-BE49-F238E27FC236}">
                  <a16:creationId xmlns:a16="http://schemas.microsoft.com/office/drawing/2014/main" id="{5814424E-FE11-41B6-BB1E-756370C6B8C4}"/>
                </a:ext>
              </a:extLst>
            </p:cNvPr>
            <p:cNvGrpSpPr/>
            <p:nvPr/>
          </p:nvGrpSpPr>
          <p:grpSpPr>
            <a:xfrm>
              <a:off x="4474916" y="3706823"/>
              <a:ext cx="1984462" cy="3560176"/>
              <a:chOff x="4474916" y="3706823"/>
              <a:chExt cx="1984462" cy="3560176"/>
            </a:xfrm>
          </p:grpSpPr>
          <p:grpSp>
            <p:nvGrpSpPr>
              <p:cNvPr id="42" name="Inhaltsplatzhalter 38" descr="Frau, die ein Schild hält">
                <a:extLst>
                  <a:ext uri="{FF2B5EF4-FFF2-40B4-BE49-F238E27FC236}">
                    <a16:creationId xmlns:a16="http://schemas.microsoft.com/office/drawing/2014/main" id="{A468AF3F-A58C-4771-A99B-83456EA2AA36}"/>
                  </a:ext>
                </a:extLst>
              </p:cNvPr>
              <p:cNvGrpSpPr/>
              <p:nvPr/>
            </p:nvGrpSpPr>
            <p:grpSpPr>
              <a:xfrm>
                <a:off x="4474916" y="4215428"/>
                <a:ext cx="1984462" cy="3051571"/>
                <a:chOff x="4474916" y="4215428"/>
                <a:chExt cx="1984462" cy="3051571"/>
              </a:xfrm>
            </p:grpSpPr>
            <p:sp>
              <p:nvSpPr>
                <p:cNvPr id="43" name="Freihandform: Form 42">
                  <a:extLst>
                    <a:ext uri="{FF2B5EF4-FFF2-40B4-BE49-F238E27FC236}">
                      <a16:creationId xmlns:a16="http://schemas.microsoft.com/office/drawing/2014/main" id="{7ACD18F6-DB11-4D0E-A736-8B51F6B0CE1A}"/>
                    </a:ext>
                  </a:extLst>
                </p:cNvPr>
                <p:cNvSpPr/>
                <p:nvPr/>
              </p:nvSpPr>
              <p:spPr>
                <a:xfrm>
                  <a:off x="4481260" y="4215428"/>
                  <a:ext cx="1971530" cy="3040234"/>
                </a:xfrm>
                <a:custGeom>
                  <a:avLst/>
                  <a:gdLst>
                    <a:gd name="connsiteX0" fmla="*/ 1959653 w 1971530"/>
                    <a:gd name="connsiteY0" fmla="*/ 253407 h 3040234"/>
                    <a:gd name="connsiteX1" fmla="*/ 1674196 w 1971530"/>
                    <a:gd name="connsiteY1" fmla="*/ 260891 h 3040234"/>
                    <a:gd name="connsiteX2" fmla="*/ 1667398 w 1971530"/>
                    <a:gd name="connsiteY2" fmla="*/ 197195 h 3040234"/>
                    <a:gd name="connsiteX3" fmla="*/ 1625810 w 1971530"/>
                    <a:gd name="connsiteY3" fmla="*/ 193963 h 3040234"/>
                    <a:gd name="connsiteX4" fmla="*/ 1593791 w 1971530"/>
                    <a:gd name="connsiteY4" fmla="*/ 197314 h 3040234"/>
                    <a:gd name="connsiteX5" fmla="*/ 1562881 w 1971530"/>
                    <a:gd name="connsiteY5" fmla="*/ 195229 h 3040234"/>
                    <a:gd name="connsiteX6" fmla="*/ 1530013 w 1971530"/>
                    <a:gd name="connsiteY6" fmla="*/ 186025 h 3040234"/>
                    <a:gd name="connsiteX7" fmla="*/ 1516847 w 1971530"/>
                    <a:gd name="connsiteY7" fmla="*/ 145398 h 3040234"/>
                    <a:gd name="connsiteX8" fmla="*/ 1492349 w 1971530"/>
                    <a:gd name="connsiteY8" fmla="*/ 211700 h 3040234"/>
                    <a:gd name="connsiteX9" fmla="*/ 1494635 w 1971530"/>
                    <a:gd name="connsiteY9" fmla="*/ 266446 h 3040234"/>
                    <a:gd name="connsiteX10" fmla="*/ 1389269 w 1971530"/>
                    <a:gd name="connsiteY10" fmla="*/ 270541 h 3040234"/>
                    <a:gd name="connsiteX11" fmla="*/ 1297679 w 1971530"/>
                    <a:gd name="connsiteY11" fmla="*/ 173739 h 3040234"/>
                    <a:gd name="connsiteX12" fmla="*/ 1197987 w 1971530"/>
                    <a:gd name="connsiteY12" fmla="*/ 139061 h 3040234"/>
                    <a:gd name="connsiteX13" fmla="*/ 1083961 w 1971530"/>
                    <a:gd name="connsiteY13" fmla="*/ 162286 h 3040234"/>
                    <a:gd name="connsiteX14" fmla="*/ 1085092 w 1971530"/>
                    <a:gd name="connsiteY14" fmla="*/ 116766 h 3040234"/>
                    <a:gd name="connsiteX15" fmla="*/ 982191 w 1971530"/>
                    <a:gd name="connsiteY15" fmla="*/ 0 h 3040234"/>
                    <a:gd name="connsiteX16" fmla="*/ 888278 w 1971530"/>
                    <a:gd name="connsiteY16" fmla="*/ 46674 h 3040234"/>
                    <a:gd name="connsiteX17" fmla="*/ 888024 w 1971530"/>
                    <a:gd name="connsiteY17" fmla="*/ 153678 h 3040234"/>
                    <a:gd name="connsiteX18" fmla="*/ 880332 w 1971530"/>
                    <a:gd name="connsiteY18" fmla="*/ 160298 h 3040234"/>
                    <a:gd name="connsiteX19" fmla="*/ 774117 w 1971530"/>
                    <a:gd name="connsiteY19" fmla="*/ 144526 h 3040234"/>
                    <a:gd name="connsiteX20" fmla="*/ 638586 w 1971530"/>
                    <a:gd name="connsiteY20" fmla="*/ 213137 h 3040234"/>
                    <a:gd name="connsiteX21" fmla="*/ 562395 w 1971530"/>
                    <a:gd name="connsiteY21" fmla="*/ 288137 h 3040234"/>
                    <a:gd name="connsiteX22" fmla="*/ 536631 w 1971530"/>
                    <a:gd name="connsiteY22" fmla="*/ 290252 h 3040234"/>
                    <a:gd name="connsiteX23" fmla="*/ 535670 w 1971530"/>
                    <a:gd name="connsiteY23" fmla="*/ 242387 h 3040234"/>
                    <a:gd name="connsiteX24" fmla="*/ 522170 w 1971530"/>
                    <a:gd name="connsiteY24" fmla="*/ 202459 h 3040234"/>
                    <a:gd name="connsiteX25" fmla="*/ 504738 w 1971530"/>
                    <a:gd name="connsiteY25" fmla="*/ 174900 h 3040234"/>
                    <a:gd name="connsiteX26" fmla="*/ 496934 w 1971530"/>
                    <a:gd name="connsiteY26" fmla="*/ 214656 h 3040234"/>
                    <a:gd name="connsiteX27" fmla="*/ 466523 w 1971530"/>
                    <a:gd name="connsiteY27" fmla="*/ 230286 h 3040234"/>
                    <a:gd name="connsiteX28" fmla="*/ 432188 w 1971530"/>
                    <a:gd name="connsiteY28" fmla="*/ 232833 h 3040234"/>
                    <a:gd name="connsiteX29" fmla="*/ 406319 w 1971530"/>
                    <a:gd name="connsiteY29" fmla="*/ 234523 h 3040234"/>
                    <a:gd name="connsiteX30" fmla="*/ 361894 w 1971530"/>
                    <a:gd name="connsiteY30" fmla="*/ 246899 h 3040234"/>
                    <a:gd name="connsiteX31" fmla="*/ 360204 w 1971530"/>
                    <a:gd name="connsiteY31" fmla="*/ 296388 h 3040234"/>
                    <a:gd name="connsiteX32" fmla="*/ 11282 w 1971530"/>
                    <a:gd name="connsiteY32" fmla="*/ 299455 h 3040234"/>
                    <a:gd name="connsiteX33" fmla="*/ 1 w 1971530"/>
                    <a:gd name="connsiteY33" fmla="*/ 310990 h 3040234"/>
                    <a:gd name="connsiteX34" fmla="*/ 13159 w 1971530"/>
                    <a:gd name="connsiteY34" fmla="*/ 1276731 h 3040234"/>
                    <a:gd name="connsiteX35" fmla="*/ 23807 w 1971530"/>
                    <a:gd name="connsiteY35" fmla="*/ 1287141 h 3040234"/>
                    <a:gd name="connsiteX36" fmla="*/ 729633 w 1971530"/>
                    <a:gd name="connsiteY36" fmla="*/ 1281050 h 3040234"/>
                    <a:gd name="connsiteX37" fmla="*/ 734384 w 1971530"/>
                    <a:gd name="connsiteY37" fmla="*/ 1620857 h 3040234"/>
                    <a:gd name="connsiteX38" fmla="*/ 777669 w 1971530"/>
                    <a:gd name="connsiteY38" fmla="*/ 2056916 h 3040234"/>
                    <a:gd name="connsiteX39" fmla="*/ 782949 w 1971530"/>
                    <a:gd name="connsiteY39" fmla="*/ 2337763 h 3040234"/>
                    <a:gd name="connsiteX40" fmla="*/ 831514 w 1971530"/>
                    <a:gd name="connsiteY40" fmla="*/ 2543647 h 3040234"/>
                    <a:gd name="connsiteX41" fmla="*/ 827292 w 1971530"/>
                    <a:gd name="connsiteY41" fmla="*/ 2608051 h 3040234"/>
                    <a:gd name="connsiteX42" fmla="*/ 867309 w 1971530"/>
                    <a:gd name="connsiteY42" fmla="*/ 2639258 h 3040234"/>
                    <a:gd name="connsiteX43" fmla="*/ 853793 w 1971530"/>
                    <a:gd name="connsiteY43" fmla="*/ 2682336 h 3040234"/>
                    <a:gd name="connsiteX44" fmla="*/ 860540 w 1971530"/>
                    <a:gd name="connsiteY44" fmla="*/ 2739211 h 3040234"/>
                    <a:gd name="connsiteX45" fmla="*/ 792450 w 1971530"/>
                    <a:gd name="connsiteY45" fmla="*/ 2955423 h 3040234"/>
                    <a:gd name="connsiteX46" fmla="*/ 987776 w 1971530"/>
                    <a:gd name="connsiteY46" fmla="*/ 3031443 h 3040234"/>
                    <a:gd name="connsiteX47" fmla="*/ 1011001 w 1971530"/>
                    <a:gd name="connsiteY47" fmla="*/ 2981821 h 3040234"/>
                    <a:gd name="connsiteX48" fmla="*/ 981528 w 1971530"/>
                    <a:gd name="connsiteY48" fmla="*/ 2895428 h 3040234"/>
                    <a:gd name="connsiteX49" fmla="*/ 964722 w 1971530"/>
                    <a:gd name="connsiteY49" fmla="*/ 2848174 h 3040234"/>
                    <a:gd name="connsiteX50" fmla="*/ 965891 w 1971530"/>
                    <a:gd name="connsiteY50" fmla="*/ 2837674 h 3040234"/>
                    <a:gd name="connsiteX51" fmla="*/ 970262 w 1971530"/>
                    <a:gd name="connsiteY51" fmla="*/ 2835746 h 3040234"/>
                    <a:gd name="connsiteX52" fmla="*/ 1048367 w 1971530"/>
                    <a:gd name="connsiteY52" fmla="*/ 2906762 h 3040234"/>
                    <a:gd name="connsiteX53" fmla="*/ 1292459 w 1971530"/>
                    <a:gd name="connsiteY53" fmla="*/ 2955163 h 3040234"/>
                    <a:gd name="connsiteX54" fmla="*/ 1286583 w 1971530"/>
                    <a:gd name="connsiteY54" fmla="*/ 2878346 h 3040234"/>
                    <a:gd name="connsiteX55" fmla="*/ 1188284 w 1971530"/>
                    <a:gd name="connsiteY55" fmla="*/ 2837473 h 3040234"/>
                    <a:gd name="connsiteX56" fmla="*/ 1094289 w 1971530"/>
                    <a:gd name="connsiteY56" fmla="*/ 2694548 h 3040234"/>
                    <a:gd name="connsiteX57" fmla="*/ 1118177 w 1971530"/>
                    <a:gd name="connsiteY57" fmla="*/ 2642639 h 3040234"/>
                    <a:gd name="connsiteX58" fmla="*/ 1150270 w 1971530"/>
                    <a:gd name="connsiteY58" fmla="*/ 2624053 h 3040234"/>
                    <a:gd name="connsiteX59" fmla="*/ 1188277 w 1971530"/>
                    <a:gd name="connsiteY59" fmla="*/ 2490599 h 3040234"/>
                    <a:gd name="connsiteX60" fmla="*/ 1324582 w 1971530"/>
                    <a:gd name="connsiteY60" fmla="*/ 2240625 h 3040234"/>
                    <a:gd name="connsiteX61" fmla="*/ 1350980 w 1971530"/>
                    <a:gd name="connsiteY61" fmla="*/ 2100202 h 3040234"/>
                    <a:gd name="connsiteX62" fmla="*/ 1373259 w 1971530"/>
                    <a:gd name="connsiteY62" fmla="*/ 1756589 h 3040234"/>
                    <a:gd name="connsiteX63" fmla="*/ 1365761 w 1971530"/>
                    <a:gd name="connsiteY63" fmla="*/ 1528998 h 3040234"/>
                    <a:gd name="connsiteX64" fmla="*/ 1338626 w 1971530"/>
                    <a:gd name="connsiteY64" fmla="*/ 1278510 h 3040234"/>
                    <a:gd name="connsiteX65" fmla="*/ 1383818 w 1971530"/>
                    <a:gd name="connsiteY65" fmla="*/ 1277572 h 3040234"/>
                    <a:gd name="connsiteX66" fmla="*/ 1950248 w 1971530"/>
                    <a:gd name="connsiteY66" fmla="*/ 1274348 h 3040234"/>
                    <a:gd name="connsiteX67" fmla="*/ 1960412 w 1971530"/>
                    <a:gd name="connsiteY67" fmla="*/ 1264243 h 3040234"/>
                    <a:gd name="connsiteX68" fmla="*/ 1971530 w 1971530"/>
                    <a:gd name="connsiteY68" fmla="*/ 265150 h 3040234"/>
                    <a:gd name="connsiteX69" fmla="*/ 1959653 w 1971530"/>
                    <a:gd name="connsiteY69" fmla="*/ 253407 h 3040234"/>
                    <a:gd name="connsiteX70" fmla="*/ 1120708 w 1971530"/>
                    <a:gd name="connsiteY70" fmla="*/ 2188210 h 3040234"/>
                    <a:gd name="connsiteX71" fmla="*/ 1075099 w 1971530"/>
                    <a:gd name="connsiteY71" fmla="*/ 2325044 h 3040234"/>
                    <a:gd name="connsiteX72" fmla="*/ 991536 w 1971530"/>
                    <a:gd name="connsiteY72" fmla="*/ 2618237 h 3040234"/>
                    <a:gd name="connsiteX73" fmla="*/ 979652 w 1971530"/>
                    <a:gd name="connsiteY73" fmla="*/ 2614760 h 3040234"/>
                    <a:gd name="connsiteX74" fmla="*/ 1007524 w 1971530"/>
                    <a:gd name="connsiteY74" fmla="*/ 2155267 h 3040234"/>
                    <a:gd name="connsiteX75" fmla="*/ 1030332 w 1971530"/>
                    <a:gd name="connsiteY75" fmla="*/ 1846966 h 3040234"/>
                    <a:gd name="connsiteX76" fmla="*/ 1059425 w 1971530"/>
                    <a:gd name="connsiteY76" fmla="*/ 1625734 h 3040234"/>
                    <a:gd name="connsiteX77" fmla="*/ 1072761 w 1971530"/>
                    <a:gd name="connsiteY77" fmla="*/ 1624952 h 3040234"/>
                    <a:gd name="connsiteX78" fmla="*/ 1135914 w 1971530"/>
                    <a:gd name="connsiteY78" fmla="*/ 2015052 h 3040234"/>
                    <a:gd name="connsiteX79" fmla="*/ 1120708 w 1971530"/>
                    <a:gd name="connsiteY79" fmla="*/ 2188210 h 304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971530" h="3040234">
                      <a:moveTo>
                        <a:pt x="1959653" y="253407"/>
                      </a:moveTo>
                      <a:lnTo>
                        <a:pt x="1674196" y="260891"/>
                      </a:lnTo>
                      <a:cubicBezTo>
                        <a:pt x="1674196" y="260891"/>
                        <a:pt x="1675217" y="200545"/>
                        <a:pt x="1667398" y="197195"/>
                      </a:cubicBezTo>
                      <a:cubicBezTo>
                        <a:pt x="1659579" y="193844"/>
                        <a:pt x="1637352" y="189495"/>
                        <a:pt x="1625810" y="193963"/>
                      </a:cubicBezTo>
                      <a:cubicBezTo>
                        <a:pt x="1625810" y="193963"/>
                        <a:pt x="1608311" y="190612"/>
                        <a:pt x="1593791" y="197314"/>
                      </a:cubicBezTo>
                      <a:cubicBezTo>
                        <a:pt x="1593791" y="197314"/>
                        <a:pt x="1586709" y="190761"/>
                        <a:pt x="1562881" y="195229"/>
                      </a:cubicBezTo>
                      <a:cubicBezTo>
                        <a:pt x="1562881" y="195229"/>
                        <a:pt x="1537459" y="185653"/>
                        <a:pt x="1530013" y="186025"/>
                      </a:cubicBezTo>
                      <a:cubicBezTo>
                        <a:pt x="1530013" y="186025"/>
                        <a:pt x="1529879" y="150982"/>
                        <a:pt x="1516847" y="145398"/>
                      </a:cubicBezTo>
                      <a:cubicBezTo>
                        <a:pt x="1516847" y="145398"/>
                        <a:pt x="1490115" y="184893"/>
                        <a:pt x="1492349" y="211700"/>
                      </a:cubicBezTo>
                      <a:cubicBezTo>
                        <a:pt x="1494583" y="238507"/>
                        <a:pt x="1494635" y="266446"/>
                        <a:pt x="1494635" y="266446"/>
                      </a:cubicBezTo>
                      <a:lnTo>
                        <a:pt x="1389269" y="270541"/>
                      </a:lnTo>
                      <a:lnTo>
                        <a:pt x="1297679" y="173739"/>
                      </a:lnTo>
                      <a:cubicBezTo>
                        <a:pt x="1297679" y="173739"/>
                        <a:pt x="1265555" y="133148"/>
                        <a:pt x="1197987" y="139061"/>
                      </a:cubicBezTo>
                      <a:cubicBezTo>
                        <a:pt x="1143956" y="143789"/>
                        <a:pt x="1083961" y="162286"/>
                        <a:pt x="1083961" y="162286"/>
                      </a:cubicBezTo>
                      <a:lnTo>
                        <a:pt x="1085092" y="116766"/>
                      </a:lnTo>
                      <a:cubicBezTo>
                        <a:pt x="1085092" y="116766"/>
                        <a:pt x="1080044" y="0"/>
                        <a:pt x="982191" y="0"/>
                      </a:cubicBezTo>
                      <a:cubicBezTo>
                        <a:pt x="884338" y="0"/>
                        <a:pt x="888278" y="46674"/>
                        <a:pt x="888278" y="46674"/>
                      </a:cubicBezTo>
                      <a:lnTo>
                        <a:pt x="888024" y="153678"/>
                      </a:lnTo>
                      <a:cubicBezTo>
                        <a:pt x="888017" y="157766"/>
                        <a:pt x="884376" y="160901"/>
                        <a:pt x="880332" y="160298"/>
                      </a:cubicBezTo>
                      <a:lnTo>
                        <a:pt x="774117" y="144526"/>
                      </a:lnTo>
                      <a:cubicBezTo>
                        <a:pt x="774117" y="144526"/>
                        <a:pt x="695387" y="135531"/>
                        <a:pt x="638586" y="213137"/>
                      </a:cubicBezTo>
                      <a:lnTo>
                        <a:pt x="562395" y="288137"/>
                      </a:lnTo>
                      <a:lnTo>
                        <a:pt x="536631" y="290252"/>
                      </a:lnTo>
                      <a:cubicBezTo>
                        <a:pt x="536631" y="290252"/>
                        <a:pt x="534546" y="250257"/>
                        <a:pt x="535670" y="242387"/>
                      </a:cubicBezTo>
                      <a:cubicBezTo>
                        <a:pt x="536794" y="234516"/>
                        <a:pt x="532855" y="214828"/>
                        <a:pt x="522170" y="202459"/>
                      </a:cubicBezTo>
                      <a:cubicBezTo>
                        <a:pt x="511484" y="190091"/>
                        <a:pt x="509161" y="175272"/>
                        <a:pt x="504738" y="174900"/>
                      </a:cubicBezTo>
                      <a:cubicBezTo>
                        <a:pt x="500307" y="174535"/>
                        <a:pt x="490746" y="187097"/>
                        <a:pt x="496934" y="214656"/>
                      </a:cubicBezTo>
                      <a:cubicBezTo>
                        <a:pt x="496934" y="214656"/>
                        <a:pt x="472711" y="225223"/>
                        <a:pt x="466523" y="230286"/>
                      </a:cubicBezTo>
                      <a:lnTo>
                        <a:pt x="432188" y="232833"/>
                      </a:lnTo>
                      <a:lnTo>
                        <a:pt x="406319" y="234523"/>
                      </a:lnTo>
                      <a:cubicBezTo>
                        <a:pt x="406319" y="234523"/>
                        <a:pt x="364701" y="236213"/>
                        <a:pt x="361894" y="246899"/>
                      </a:cubicBezTo>
                      <a:cubicBezTo>
                        <a:pt x="359079" y="257585"/>
                        <a:pt x="360204" y="296388"/>
                        <a:pt x="360204" y="296388"/>
                      </a:cubicBezTo>
                      <a:lnTo>
                        <a:pt x="11282" y="299455"/>
                      </a:lnTo>
                      <a:cubicBezTo>
                        <a:pt x="4975" y="299508"/>
                        <a:pt x="-81" y="304683"/>
                        <a:pt x="1" y="310990"/>
                      </a:cubicBezTo>
                      <a:lnTo>
                        <a:pt x="13159" y="1276731"/>
                      </a:lnTo>
                      <a:cubicBezTo>
                        <a:pt x="13233" y="1282546"/>
                        <a:pt x="17991" y="1287200"/>
                        <a:pt x="23807" y="1287141"/>
                      </a:cubicBezTo>
                      <a:cubicBezTo>
                        <a:pt x="112322" y="1286247"/>
                        <a:pt x="729692" y="1280067"/>
                        <a:pt x="729633" y="1281050"/>
                      </a:cubicBezTo>
                      <a:cubicBezTo>
                        <a:pt x="723862" y="1384800"/>
                        <a:pt x="718091" y="1431399"/>
                        <a:pt x="734384" y="1620857"/>
                      </a:cubicBezTo>
                      <a:cubicBezTo>
                        <a:pt x="741957" y="1708932"/>
                        <a:pt x="770811" y="1961930"/>
                        <a:pt x="777669" y="2056916"/>
                      </a:cubicBezTo>
                      <a:cubicBezTo>
                        <a:pt x="784535" y="2151894"/>
                        <a:pt x="778831" y="2276993"/>
                        <a:pt x="782949" y="2337763"/>
                      </a:cubicBezTo>
                      <a:cubicBezTo>
                        <a:pt x="787067" y="2398532"/>
                        <a:pt x="826979" y="2523214"/>
                        <a:pt x="831514" y="2543647"/>
                      </a:cubicBezTo>
                      <a:cubicBezTo>
                        <a:pt x="836049" y="2564080"/>
                        <a:pt x="817686" y="2584446"/>
                        <a:pt x="827292" y="2608051"/>
                      </a:cubicBezTo>
                      <a:cubicBezTo>
                        <a:pt x="836898" y="2631656"/>
                        <a:pt x="866743" y="2631373"/>
                        <a:pt x="867309" y="2639258"/>
                      </a:cubicBezTo>
                      <a:cubicBezTo>
                        <a:pt x="867875" y="2647144"/>
                        <a:pt x="856340" y="2660912"/>
                        <a:pt x="853793" y="2682336"/>
                      </a:cubicBezTo>
                      <a:cubicBezTo>
                        <a:pt x="851247" y="2703759"/>
                        <a:pt x="860115" y="2730476"/>
                        <a:pt x="860540" y="2739211"/>
                      </a:cubicBezTo>
                      <a:cubicBezTo>
                        <a:pt x="861396" y="2756665"/>
                        <a:pt x="785160" y="2929495"/>
                        <a:pt x="792450" y="2955423"/>
                      </a:cubicBezTo>
                      <a:cubicBezTo>
                        <a:pt x="799733" y="2981352"/>
                        <a:pt x="852669" y="3067789"/>
                        <a:pt x="987776" y="3031443"/>
                      </a:cubicBezTo>
                      <a:cubicBezTo>
                        <a:pt x="987776" y="3031443"/>
                        <a:pt x="1014605" y="3029098"/>
                        <a:pt x="1011001" y="2981821"/>
                      </a:cubicBezTo>
                      <a:cubicBezTo>
                        <a:pt x="1011001" y="2981821"/>
                        <a:pt x="1016005" y="2945118"/>
                        <a:pt x="981528" y="2895428"/>
                      </a:cubicBezTo>
                      <a:cubicBezTo>
                        <a:pt x="971818" y="2881437"/>
                        <a:pt x="964238" y="2865196"/>
                        <a:pt x="964722" y="2848174"/>
                      </a:cubicBezTo>
                      <a:lnTo>
                        <a:pt x="965891" y="2837674"/>
                      </a:lnTo>
                      <a:cubicBezTo>
                        <a:pt x="966129" y="2835559"/>
                        <a:pt x="968549" y="2834487"/>
                        <a:pt x="970262" y="2835746"/>
                      </a:cubicBezTo>
                      <a:cubicBezTo>
                        <a:pt x="982884" y="2844979"/>
                        <a:pt x="1023615" y="2875829"/>
                        <a:pt x="1048367" y="2906762"/>
                      </a:cubicBezTo>
                      <a:cubicBezTo>
                        <a:pt x="1077929" y="2943718"/>
                        <a:pt x="1187152" y="2991203"/>
                        <a:pt x="1292459" y="2955163"/>
                      </a:cubicBezTo>
                      <a:cubicBezTo>
                        <a:pt x="1292459" y="2955163"/>
                        <a:pt x="1335320" y="2933241"/>
                        <a:pt x="1286583" y="2878346"/>
                      </a:cubicBezTo>
                      <a:cubicBezTo>
                        <a:pt x="1255294" y="2843110"/>
                        <a:pt x="1208434" y="2845649"/>
                        <a:pt x="1188284" y="2837473"/>
                      </a:cubicBezTo>
                      <a:cubicBezTo>
                        <a:pt x="1155729" y="2824263"/>
                        <a:pt x="1116203" y="2769897"/>
                        <a:pt x="1094289" y="2694548"/>
                      </a:cubicBezTo>
                      <a:cubicBezTo>
                        <a:pt x="1094289" y="2694548"/>
                        <a:pt x="1143517" y="2678955"/>
                        <a:pt x="1118177" y="2642639"/>
                      </a:cubicBezTo>
                      <a:cubicBezTo>
                        <a:pt x="1118177" y="2642639"/>
                        <a:pt x="1137076" y="2636347"/>
                        <a:pt x="1150270" y="2624053"/>
                      </a:cubicBezTo>
                      <a:cubicBezTo>
                        <a:pt x="1163465" y="2611759"/>
                        <a:pt x="1162624" y="2538576"/>
                        <a:pt x="1188277" y="2490599"/>
                      </a:cubicBezTo>
                      <a:cubicBezTo>
                        <a:pt x="1213929" y="2442622"/>
                        <a:pt x="1310539" y="2274454"/>
                        <a:pt x="1324582" y="2240625"/>
                      </a:cubicBezTo>
                      <a:cubicBezTo>
                        <a:pt x="1338626" y="2206796"/>
                        <a:pt x="1338835" y="2172677"/>
                        <a:pt x="1350980" y="2100202"/>
                      </a:cubicBezTo>
                      <a:cubicBezTo>
                        <a:pt x="1363125" y="2027726"/>
                        <a:pt x="1373259" y="1756589"/>
                        <a:pt x="1373259" y="1756589"/>
                      </a:cubicBezTo>
                      <a:cubicBezTo>
                        <a:pt x="1373259" y="1756589"/>
                        <a:pt x="1371651" y="1649280"/>
                        <a:pt x="1365761" y="1528998"/>
                      </a:cubicBezTo>
                      <a:cubicBezTo>
                        <a:pt x="1359744" y="1406059"/>
                        <a:pt x="1352983" y="1378180"/>
                        <a:pt x="1338626" y="1278510"/>
                      </a:cubicBezTo>
                      <a:cubicBezTo>
                        <a:pt x="1338507" y="1277699"/>
                        <a:pt x="1383818" y="1277572"/>
                        <a:pt x="1383818" y="1277572"/>
                      </a:cubicBezTo>
                      <a:lnTo>
                        <a:pt x="1950248" y="1274348"/>
                      </a:lnTo>
                      <a:cubicBezTo>
                        <a:pt x="1955825" y="1274318"/>
                        <a:pt x="1960353" y="1269821"/>
                        <a:pt x="1960412" y="1264243"/>
                      </a:cubicBezTo>
                      <a:lnTo>
                        <a:pt x="1971530" y="265150"/>
                      </a:lnTo>
                      <a:cubicBezTo>
                        <a:pt x="1971619" y="258567"/>
                        <a:pt x="1966228" y="253236"/>
                        <a:pt x="1959653" y="253407"/>
                      </a:cubicBezTo>
                      <a:close/>
                      <a:moveTo>
                        <a:pt x="1120708" y="2188210"/>
                      </a:moveTo>
                      <a:cubicBezTo>
                        <a:pt x="1111028" y="2212150"/>
                        <a:pt x="1088898" y="2285594"/>
                        <a:pt x="1075099" y="2325044"/>
                      </a:cubicBezTo>
                      <a:cubicBezTo>
                        <a:pt x="1038076" y="2430909"/>
                        <a:pt x="1007025" y="2556068"/>
                        <a:pt x="991536" y="2618237"/>
                      </a:cubicBezTo>
                      <a:cubicBezTo>
                        <a:pt x="990419" y="2622720"/>
                        <a:pt x="979414" y="2619377"/>
                        <a:pt x="979652" y="2614760"/>
                      </a:cubicBezTo>
                      <a:lnTo>
                        <a:pt x="1007524" y="2155267"/>
                      </a:lnTo>
                      <a:lnTo>
                        <a:pt x="1030332" y="1846966"/>
                      </a:lnTo>
                      <a:lnTo>
                        <a:pt x="1059425" y="1625734"/>
                      </a:lnTo>
                      <a:cubicBezTo>
                        <a:pt x="1060132" y="1618005"/>
                        <a:pt x="1071175" y="1617357"/>
                        <a:pt x="1072761" y="1624952"/>
                      </a:cubicBezTo>
                      <a:cubicBezTo>
                        <a:pt x="1084943" y="1683213"/>
                        <a:pt x="1101288" y="1783619"/>
                        <a:pt x="1135914" y="2015052"/>
                      </a:cubicBezTo>
                      <a:cubicBezTo>
                        <a:pt x="1139674" y="2040221"/>
                        <a:pt x="1136755" y="2148506"/>
                        <a:pt x="1120708" y="2188210"/>
                      </a:cubicBezTo>
                      <a:close/>
                    </a:path>
                  </a:pathLst>
                </a:custGeom>
                <a:solidFill>
                  <a:srgbClr val="FFFFFF"/>
                </a:solidFill>
                <a:ln w="7420" cap="flat">
                  <a:noFill/>
                  <a:prstDash val="solid"/>
                  <a:miter/>
                </a:ln>
              </p:spPr>
              <p:txBody>
                <a:bodyPr rtlCol="0" anchor="ctr"/>
                <a:lstStyle/>
                <a:p>
                  <a:endParaRPr lang="de-DE" dirty="0"/>
                </a:p>
              </p:txBody>
            </p:sp>
            <p:sp>
              <p:nvSpPr>
                <p:cNvPr id="44" name="Freihandform: Form 43">
                  <a:extLst>
                    <a:ext uri="{FF2B5EF4-FFF2-40B4-BE49-F238E27FC236}">
                      <a16:creationId xmlns:a16="http://schemas.microsoft.com/office/drawing/2014/main" id="{6E435509-245F-403A-BA75-A6255CCED395}"/>
                    </a:ext>
                  </a:extLst>
                </p:cNvPr>
                <p:cNvSpPr/>
                <p:nvPr/>
              </p:nvSpPr>
              <p:spPr>
                <a:xfrm>
                  <a:off x="5278080" y="6830375"/>
                  <a:ext cx="513223" cy="421739"/>
                </a:xfrm>
                <a:custGeom>
                  <a:avLst/>
                  <a:gdLst>
                    <a:gd name="connsiteX0" fmla="*/ 512594 w 513223"/>
                    <a:gd name="connsiteY0" fmla="*/ 308404 h 421739"/>
                    <a:gd name="connsiteX1" fmla="*/ 508982 w 513223"/>
                    <a:gd name="connsiteY1" fmla="*/ 296311 h 421739"/>
                    <a:gd name="connsiteX2" fmla="*/ 478884 w 513223"/>
                    <a:gd name="connsiteY2" fmla="*/ 253212 h 421739"/>
                    <a:gd name="connsiteX3" fmla="*/ 454564 w 513223"/>
                    <a:gd name="connsiteY3" fmla="*/ 239220 h 421739"/>
                    <a:gd name="connsiteX4" fmla="*/ 343033 w 513223"/>
                    <a:gd name="connsiteY4" fmla="*/ 179381 h 421739"/>
                    <a:gd name="connsiteX5" fmla="*/ 299821 w 513223"/>
                    <a:gd name="connsiteY5" fmla="*/ 89772 h 421739"/>
                    <a:gd name="connsiteX6" fmla="*/ 318899 w 513223"/>
                    <a:gd name="connsiteY6" fmla="*/ 62339 h 421739"/>
                    <a:gd name="connsiteX7" fmla="*/ 313873 w 513223"/>
                    <a:gd name="connsiteY7" fmla="*/ 36069 h 421739"/>
                    <a:gd name="connsiteX8" fmla="*/ 280990 w 513223"/>
                    <a:gd name="connsiteY8" fmla="*/ 39479 h 421739"/>
                    <a:gd name="connsiteX9" fmla="*/ 273283 w 513223"/>
                    <a:gd name="connsiteY9" fmla="*/ 38429 h 421739"/>
                    <a:gd name="connsiteX10" fmla="*/ 201410 w 513223"/>
                    <a:gd name="connsiteY10" fmla="*/ 3193 h 421739"/>
                    <a:gd name="connsiteX11" fmla="*/ 154528 w 513223"/>
                    <a:gd name="connsiteY11" fmla="*/ 48385 h 421739"/>
                    <a:gd name="connsiteX12" fmla="*/ 133991 w 513223"/>
                    <a:gd name="connsiteY12" fmla="*/ 55414 h 421739"/>
                    <a:gd name="connsiteX13" fmla="*/ 93438 w 513223"/>
                    <a:gd name="connsiteY13" fmla="*/ 46657 h 421739"/>
                    <a:gd name="connsiteX14" fmla="*/ 77361 w 513223"/>
                    <a:gd name="connsiteY14" fmla="*/ 40454 h 421739"/>
                    <a:gd name="connsiteX15" fmla="*/ 69409 w 513223"/>
                    <a:gd name="connsiteY15" fmla="*/ 40991 h 421739"/>
                    <a:gd name="connsiteX16" fmla="*/ 66564 w 513223"/>
                    <a:gd name="connsiteY16" fmla="*/ 102542 h 421739"/>
                    <a:gd name="connsiteX17" fmla="*/ 58745 w 513223"/>
                    <a:gd name="connsiteY17" fmla="*/ 177713 h 421739"/>
                    <a:gd name="connsiteX18" fmla="*/ 36034 w 513223"/>
                    <a:gd name="connsiteY18" fmla="*/ 235512 h 421739"/>
                    <a:gd name="connsiteX19" fmla="*/ 26570 w 513223"/>
                    <a:gd name="connsiteY19" fmla="*/ 255319 h 421739"/>
                    <a:gd name="connsiteX20" fmla="*/ 4186 w 513223"/>
                    <a:gd name="connsiteY20" fmla="*/ 354564 h 421739"/>
                    <a:gd name="connsiteX21" fmla="*/ 132993 w 513223"/>
                    <a:gd name="connsiteY21" fmla="*/ 421716 h 421739"/>
                    <a:gd name="connsiteX22" fmla="*/ 213235 w 513223"/>
                    <a:gd name="connsiteY22" fmla="*/ 394670 h 421739"/>
                    <a:gd name="connsiteX23" fmla="*/ 214918 w 513223"/>
                    <a:gd name="connsiteY23" fmla="*/ 368079 h 421739"/>
                    <a:gd name="connsiteX24" fmla="*/ 192594 w 513223"/>
                    <a:gd name="connsiteY24" fmla="*/ 291963 h 421739"/>
                    <a:gd name="connsiteX25" fmla="*/ 171186 w 513223"/>
                    <a:gd name="connsiteY25" fmla="*/ 255826 h 421739"/>
                    <a:gd name="connsiteX26" fmla="*/ 169525 w 513223"/>
                    <a:gd name="connsiteY26" fmla="*/ 220582 h 421739"/>
                    <a:gd name="connsiteX27" fmla="*/ 292852 w 513223"/>
                    <a:gd name="connsiteY27" fmla="*/ 323275 h 421739"/>
                    <a:gd name="connsiteX28" fmla="*/ 511849 w 513223"/>
                    <a:gd name="connsiteY28" fmla="*/ 319529 h 421739"/>
                    <a:gd name="connsiteX29" fmla="*/ 512594 w 513223"/>
                    <a:gd name="connsiteY29" fmla="*/ 308404 h 42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3223" h="421739">
                      <a:moveTo>
                        <a:pt x="512594" y="308404"/>
                      </a:moveTo>
                      <a:cubicBezTo>
                        <a:pt x="512147" y="305120"/>
                        <a:pt x="509876" y="298374"/>
                        <a:pt x="508982" y="296311"/>
                      </a:cubicBezTo>
                      <a:cubicBezTo>
                        <a:pt x="505356" y="288038"/>
                        <a:pt x="490284" y="262498"/>
                        <a:pt x="478884" y="253212"/>
                      </a:cubicBezTo>
                      <a:cubicBezTo>
                        <a:pt x="467484" y="243919"/>
                        <a:pt x="459985" y="243040"/>
                        <a:pt x="454564" y="239220"/>
                      </a:cubicBezTo>
                      <a:cubicBezTo>
                        <a:pt x="412209" y="226100"/>
                        <a:pt x="370301" y="219889"/>
                        <a:pt x="343033" y="179381"/>
                      </a:cubicBezTo>
                      <a:cubicBezTo>
                        <a:pt x="336383" y="166045"/>
                        <a:pt x="302569" y="94322"/>
                        <a:pt x="299821" y="89772"/>
                      </a:cubicBezTo>
                      <a:cubicBezTo>
                        <a:pt x="294825" y="77441"/>
                        <a:pt x="307312" y="71826"/>
                        <a:pt x="318899" y="62339"/>
                      </a:cubicBezTo>
                      <a:cubicBezTo>
                        <a:pt x="327835" y="56077"/>
                        <a:pt x="328736" y="34386"/>
                        <a:pt x="313873" y="36069"/>
                      </a:cubicBezTo>
                      <a:cubicBezTo>
                        <a:pt x="303545" y="39412"/>
                        <a:pt x="292487" y="40566"/>
                        <a:pt x="280990" y="39479"/>
                      </a:cubicBezTo>
                      <a:cubicBezTo>
                        <a:pt x="279366" y="39338"/>
                        <a:pt x="274861" y="38712"/>
                        <a:pt x="273283" y="38429"/>
                      </a:cubicBezTo>
                      <a:cubicBezTo>
                        <a:pt x="227651" y="32271"/>
                        <a:pt x="207434" y="-12117"/>
                        <a:pt x="201410" y="3193"/>
                      </a:cubicBezTo>
                      <a:cubicBezTo>
                        <a:pt x="195126" y="28935"/>
                        <a:pt x="173851" y="42889"/>
                        <a:pt x="154528" y="48385"/>
                      </a:cubicBezTo>
                      <a:cubicBezTo>
                        <a:pt x="153463" y="48735"/>
                        <a:pt x="141147" y="53798"/>
                        <a:pt x="133991" y="55414"/>
                      </a:cubicBezTo>
                      <a:cubicBezTo>
                        <a:pt x="119344" y="56807"/>
                        <a:pt x="105144" y="53776"/>
                        <a:pt x="93438" y="46657"/>
                      </a:cubicBezTo>
                      <a:cubicBezTo>
                        <a:pt x="91792" y="45652"/>
                        <a:pt x="82738" y="44163"/>
                        <a:pt x="77361" y="40454"/>
                      </a:cubicBezTo>
                      <a:cubicBezTo>
                        <a:pt x="74614" y="38556"/>
                        <a:pt x="70950" y="38020"/>
                        <a:pt x="69409" y="40991"/>
                      </a:cubicBezTo>
                      <a:cubicBezTo>
                        <a:pt x="58552" y="60478"/>
                        <a:pt x="61836" y="83010"/>
                        <a:pt x="66564" y="102542"/>
                      </a:cubicBezTo>
                      <a:cubicBezTo>
                        <a:pt x="67629" y="127971"/>
                        <a:pt x="69647" y="154801"/>
                        <a:pt x="58745" y="177713"/>
                      </a:cubicBezTo>
                      <a:cubicBezTo>
                        <a:pt x="51135" y="196947"/>
                        <a:pt x="43503" y="216032"/>
                        <a:pt x="36034" y="235512"/>
                      </a:cubicBezTo>
                      <a:cubicBezTo>
                        <a:pt x="34284" y="239667"/>
                        <a:pt x="29801" y="251179"/>
                        <a:pt x="26570" y="255319"/>
                      </a:cubicBezTo>
                      <a:cubicBezTo>
                        <a:pt x="18833" y="276519"/>
                        <a:pt x="-10841" y="322202"/>
                        <a:pt x="4186" y="354564"/>
                      </a:cubicBezTo>
                      <a:cubicBezTo>
                        <a:pt x="23606" y="396390"/>
                        <a:pt x="84696" y="422654"/>
                        <a:pt x="132993" y="421716"/>
                      </a:cubicBezTo>
                      <a:cubicBezTo>
                        <a:pt x="161684" y="420576"/>
                        <a:pt x="194604" y="413085"/>
                        <a:pt x="213235" y="394670"/>
                      </a:cubicBezTo>
                      <a:cubicBezTo>
                        <a:pt x="212967" y="387514"/>
                        <a:pt x="215164" y="375213"/>
                        <a:pt x="214918" y="368079"/>
                      </a:cubicBezTo>
                      <a:cubicBezTo>
                        <a:pt x="213898" y="338130"/>
                        <a:pt x="205580" y="313617"/>
                        <a:pt x="192594" y="291963"/>
                      </a:cubicBezTo>
                      <a:cubicBezTo>
                        <a:pt x="186652" y="285760"/>
                        <a:pt x="186704" y="284434"/>
                        <a:pt x="171186" y="255826"/>
                      </a:cubicBezTo>
                      <a:cubicBezTo>
                        <a:pt x="170456" y="241089"/>
                        <a:pt x="169800" y="222667"/>
                        <a:pt x="169525" y="220582"/>
                      </a:cubicBezTo>
                      <a:cubicBezTo>
                        <a:pt x="219066" y="243703"/>
                        <a:pt x="246736" y="294986"/>
                        <a:pt x="292852" y="323275"/>
                      </a:cubicBezTo>
                      <a:cubicBezTo>
                        <a:pt x="342794" y="342643"/>
                        <a:pt x="461847" y="376836"/>
                        <a:pt x="511849" y="319529"/>
                      </a:cubicBezTo>
                      <a:cubicBezTo>
                        <a:pt x="514202" y="316402"/>
                        <a:pt x="512884" y="312187"/>
                        <a:pt x="512594" y="308404"/>
                      </a:cubicBezTo>
                      <a:close/>
                    </a:path>
                  </a:pathLst>
                </a:custGeom>
                <a:solidFill>
                  <a:srgbClr val="FFFFFF"/>
                </a:solidFill>
                <a:ln w="7420" cap="flat">
                  <a:noFill/>
                  <a:prstDash val="solid"/>
                  <a:miter/>
                </a:ln>
              </p:spPr>
              <p:txBody>
                <a:bodyPr rtlCol="0" anchor="ctr"/>
                <a:lstStyle/>
                <a:p>
                  <a:endParaRPr lang="de-DE" dirty="0"/>
                </a:p>
              </p:txBody>
            </p:sp>
            <p:sp>
              <p:nvSpPr>
                <p:cNvPr id="45" name="Freihandform: Form 44">
                  <a:extLst>
                    <a:ext uri="{FF2B5EF4-FFF2-40B4-BE49-F238E27FC236}">
                      <a16:creationId xmlns:a16="http://schemas.microsoft.com/office/drawing/2014/main" id="{FDA25B42-49D2-4362-B14B-A3C1947A7F98}"/>
                    </a:ext>
                  </a:extLst>
                </p:cNvPr>
                <p:cNvSpPr/>
                <p:nvPr/>
              </p:nvSpPr>
              <p:spPr>
                <a:xfrm>
                  <a:off x="5123761" y="4354172"/>
                  <a:ext cx="664419" cy="149541"/>
                </a:xfrm>
                <a:custGeom>
                  <a:avLst/>
                  <a:gdLst>
                    <a:gd name="connsiteX0" fmla="*/ 662765 w 664419"/>
                    <a:gd name="connsiteY0" fmla="*/ 45509 h 149541"/>
                    <a:gd name="connsiteX1" fmla="*/ 449159 w 664419"/>
                    <a:gd name="connsiteY1" fmla="*/ 21249 h 149541"/>
                    <a:gd name="connsiteX2" fmla="*/ 450023 w 664419"/>
                    <a:gd name="connsiteY2" fmla="*/ 41242 h 149541"/>
                    <a:gd name="connsiteX3" fmla="*/ 419641 w 664419"/>
                    <a:gd name="connsiteY3" fmla="*/ 74646 h 149541"/>
                    <a:gd name="connsiteX4" fmla="*/ 256290 w 664419"/>
                    <a:gd name="connsiteY4" fmla="*/ 37750 h 149541"/>
                    <a:gd name="connsiteX5" fmla="*/ 238010 w 664419"/>
                    <a:gd name="connsiteY5" fmla="*/ 21986 h 149541"/>
                    <a:gd name="connsiteX6" fmla="*/ 166279 w 664419"/>
                    <a:gd name="connsiteY6" fmla="*/ 13422 h 149541"/>
                    <a:gd name="connsiteX7" fmla="*/ 4440 w 664419"/>
                    <a:gd name="connsiteY7" fmla="*/ 67282 h 149541"/>
                    <a:gd name="connsiteX8" fmla="*/ 2883 w 664419"/>
                    <a:gd name="connsiteY8" fmla="*/ 71847 h 149541"/>
                    <a:gd name="connsiteX9" fmla="*/ 52491 w 664419"/>
                    <a:gd name="connsiteY9" fmla="*/ 149542 h 149541"/>
                    <a:gd name="connsiteX10" fmla="*/ 637418 w 664419"/>
                    <a:gd name="connsiteY10" fmla="*/ 133145 h 149541"/>
                    <a:gd name="connsiteX11" fmla="*/ 657054 w 664419"/>
                    <a:gd name="connsiteY11" fmla="*/ 68816 h 149541"/>
                    <a:gd name="connsiteX12" fmla="*/ 661708 w 664419"/>
                    <a:gd name="connsiteY12" fmla="*/ 55435 h 149541"/>
                    <a:gd name="connsiteX13" fmla="*/ 662765 w 664419"/>
                    <a:gd name="connsiteY13" fmla="*/ 45509 h 1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4419" h="149541">
                      <a:moveTo>
                        <a:pt x="662765" y="45509"/>
                      </a:moveTo>
                      <a:cubicBezTo>
                        <a:pt x="609933" y="-25150"/>
                        <a:pt x="522483" y="2938"/>
                        <a:pt x="449159" y="21249"/>
                      </a:cubicBezTo>
                      <a:cubicBezTo>
                        <a:pt x="440930" y="24652"/>
                        <a:pt x="449293" y="35382"/>
                        <a:pt x="450023" y="41242"/>
                      </a:cubicBezTo>
                      <a:cubicBezTo>
                        <a:pt x="450156" y="42873"/>
                        <a:pt x="444572" y="56820"/>
                        <a:pt x="419641" y="74646"/>
                      </a:cubicBezTo>
                      <a:cubicBezTo>
                        <a:pt x="358268" y="134240"/>
                        <a:pt x="308884" y="73276"/>
                        <a:pt x="256290" y="37750"/>
                      </a:cubicBezTo>
                      <a:cubicBezTo>
                        <a:pt x="252664" y="35613"/>
                        <a:pt x="243475" y="21211"/>
                        <a:pt x="238010" y="21986"/>
                      </a:cubicBezTo>
                      <a:cubicBezTo>
                        <a:pt x="213995" y="21934"/>
                        <a:pt x="190107" y="16289"/>
                        <a:pt x="166279" y="13422"/>
                      </a:cubicBezTo>
                      <a:cubicBezTo>
                        <a:pt x="99679" y="-2215"/>
                        <a:pt x="50160" y="18076"/>
                        <a:pt x="4440" y="67282"/>
                      </a:cubicBezTo>
                      <a:cubicBezTo>
                        <a:pt x="3151" y="68406"/>
                        <a:pt x="2526" y="70156"/>
                        <a:pt x="2883" y="71847"/>
                      </a:cubicBezTo>
                      <a:cubicBezTo>
                        <a:pt x="-12479" y="90850"/>
                        <a:pt x="37851" y="142334"/>
                        <a:pt x="52491" y="149542"/>
                      </a:cubicBezTo>
                      <a:cubicBezTo>
                        <a:pt x="255263" y="145193"/>
                        <a:pt x="463627" y="143421"/>
                        <a:pt x="637418" y="133145"/>
                      </a:cubicBezTo>
                      <a:cubicBezTo>
                        <a:pt x="648647" y="114820"/>
                        <a:pt x="651313" y="88378"/>
                        <a:pt x="657054" y="68816"/>
                      </a:cubicBezTo>
                      <a:cubicBezTo>
                        <a:pt x="658349" y="64400"/>
                        <a:pt x="657612" y="57535"/>
                        <a:pt x="661708" y="55435"/>
                      </a:cubicBezTo>
                      <a:cubicBezTo>
                        <a:pt x="664157" y="54176"/>
                        <a:pt x="665818" y="48428"/>
                        <a:pt x="662765" y="45509"/>
                      </a:cubicBezTo>
                      <a:close/>
                    </a:path>
                  </a:pathLst>
                </a:custGeom>
                <a:solidFill>
                  <a:srgbClr val="FFFFFF"/>
                </a:solidFill>
                <a:ln w="7420" cap="flat">
                  <a:noFill/>
                  <a:prstDash val="solid"/>
                  <a:miter/>
                </a:ln>
              </p:spPr>
              <p:txBody>
                <a:bodyPr rtlCol="0" anchor="ctr"/>
                <a:lstStyle/>
                <a:p>
                  <a:endParaRPr lang="de-DE" dirty="0"/>
                </a:p>
              </p:txBody>
            </p:sp>
            <p:sp>
              <p:nvSpPr>
                <p:cNvPr id="46" name="Freihandform: Form 45">
                  <a:extLst>
                    <a:ext uri="{FF2B5EF4-FFF2-40B4-BE49-F238E27FC236}">
                      <a16:creationId xmlns:a16="http://schemas.microsoft.com/office/drawing/2014/main" id="{DB91456C-6139-4A6C-8D76-458426EAA674}"/>
                    </a:ext>
                  </a:extLst>
                </p:cNvPr>
                <p:cNvSpPr/>
                <p:nvPr/>
              </p:nvSpPr>
              <p:spPr>
                <a:xfrm>
                  <a:off x="4485952" y="4472876"/>
                  <a:ext cx="1963375" cy="1027018"/>
                </a:xfrm>
                <a:custGeom>
                  <a:avLst/>
                  <a:gdLst>
                    <a:gd name="connsiteX0" fmla="*/ 1961953 w 1963375"/>
                    <a:gd name="connsiteY0" fmla="*/ 1372 h 1027018"/>
                    <a:gd name="connsiteX1" fmla="*/ 1958513 w 1963375"/>
                    <a:gd name="connsiteY1" fmla="*/ 2 h 1027018"/>
                    <a:gd name="connsiteX2" fmla="*/ 1894310 w 1963375"/>
                    <a:gd name="connsiteY2" fmla="*/ 1372 h 1027018"/>
                    <a:gd name="connsiteX3" fmla="*/ 1620507 w 1963375"/>
                    <a:gd name="connsiteY3" fmla="*/ 6897 h 1027018"/>
                    <a:gd name="connsiteX4" fmla="*/ 1617127 w 1963375"/>
                    <a:gd name="connsiteY4" fmla="*/ 8394 h 1027018"/>
                    <a:gd name="connsiteX5" fmla="*/ 1615846 w 1963375"/>
                    <a:gd name="connsiteY5" fmla="*/ 11856 h 1027018"/>
                    <a:gd name="connsiteX6" fmla="*/ 1606791 w 1963375"/>
                    <a:gd name="connsiteY6" fmla="*/ 42960 h 1027018"/>
                    <a:gd name="connsiteX7" fmla="*/ 1597409 w 1963375"/>
                    <a:gd name="connsiteY7" fmla="*/ 47673 h 1027018"/>
                    <a:gd name="connsiteX8" fmla="*/ 1589546 w 1963375"/>
                    <a:gd name="connsiteY8" fmla="*/ 37412 h 1027018"/>
                    <a:gd name="connsiteX9" fmla="*/ 1585897 w 1963375"/>
                    <a:gd name="connsiteY9" fmla="*/ 34069 h 1027018"/>
                    <a:gd name="connsiteX10" fmla="*/ 1581258 w 1963375"/>
                    <a:gd name="connsiteY10" fmla="*/ 35789 h 1027018"/>
                    <a:gd name="connsiteX11" fmla="*/ 1572888 w 1963375"/>
                    <a:gd name="connsiteY11" fmla="*/ 39028 h 1027018"/>
                    <a:gd name="connsiteX12" fmla="*/ 1563185 w 1963375"/>
                    <a:gd name="connsiteY12" fmla="*/ 33607 h 1027018"/>
                    <a:gd name="connsiteX13" fmla="*/ 1557727 w 1963375"/>
                    <a:gd name="connsiteY13" fmla="*/ 17263 h 1027018"/>
                    <a:gd name="connsiteX14" fmla="*/ 1556960 w 1963375"/>
                    <a:gd name="connsiteY14" fmla="*/ 13979 h 1027018"/>
                    <a:gd name="connsiteX15" fmla="*/ 1552545 w 1963375"/>
                    <a:gd name="connsiteY15" fmla="*/ 10337 h 1027018"/>
                    <a:gd name="connsiteX16" fmla="*/ 1547831 w 1963375"/>
                    <a:gd name="connsiteY16" fmla="*/ 13584 h 1027018"/>
                    <a:gd name="connsiteX17" fmla="*/ 1535597 w 1963375"/>
                    <a:gd name="connsiteY17" fmla="*/ 23302 h 1027018"/>
                    <a:gd name="connsiteX18" fmla="*/ 1527741 w 1963375"/>
                    <a:gd name="connsiteY18" fmla="*/ 14947 h 1027018"/>
                    <a:gd name="connsiteX19" fmla="*/ 1525120 w 1963375"/>
                    <a:gd name="connsiteY19" fmla="*/ 11648 h 1027018"/>
                    <a:gd name="connsiteX20" fmla="*/ 1520905 w 1963375"/>
                    <a:gd name="connsiteY20" fmla="*/ 11730 h 1027018"/>
                    <a:gd name="connsiteX21" fmla="*/ 1518343 w 1963375"/>
                    <a:gd name="connsiteY21" fmla="*/ 12385 h 1027018"/>
                    <a:gd name="connsiteX22" fmla="*/ 702393 w 1963375"/>
                    <a:gd name="connsiteY22" fmla="*/ 35305 h 1027018"/>
                    <a:gd name="connsiteX23" fmla="*/ 672452 w 1963375"/>
                    <a:gd name="connsiteY23" fmla="*/ 35953 h 1027018"/>
                    <a:gd name="connsiteX24" fmla="*/ 505891 w 1963375"/>
                    <a:gd name="connsiteY24" fmla="*/ 36310 h 1027018"/>
                    <a:gd name="connsiteX25" fmla="*/ 502436 w 1963375"/>
                    <a:gd name="connsiteY25" fmla="*/ 37613 h 1027018"/>
                    <a:gd name="connsiteX26" fmla="*/ 500954 w 1963375"/>
                    <a:gd name="connsiteY26" fmla="*/ 40994 h 1027018"/>
                    <a:gd name="connsiteX27" fmla="*/ 493910 w 1963375"/>
                    <a:gd name="connsiteY27" fmla="*/ 53780 h 1027018"/>
                    <a:gd name="connsiteX28" fmla="*/ 480030 w 1963375"/>
                    <a:gd name="connsiteY28" fmla="*/ 45827 h 1027018"/>
                    <a:gd name="connsiteX29" fmla="*/ 474914 w 1963375"/>
                    <a:gd name="connsiteY29" fmla="*/ 43638 h 1027018"/>
                    <a:gd name="connsiteX30" fmla="*/ 471228 w 1963375"/>
                    <a:gd name="connsiteY30" fmla="*/ 47808 h 1027018"/>
                    <a:gd name="connsiteX31" fmla="*/ 471102 w 1963375"/>
                    <a:gd name="connsiteY31" fmla="*/ 49081 h 1027018"/>
                    <a:gd name="connsiteX32" fmla="*/ 467751 w 1963375"/>
                    <a:gd name="connsiteY32" fmla="*/ 67116 h 1027018"/>
                    <a:gd name="connsiteX33" fmla="*/ 458302 w 1963375"/>
                    <a:gd name="connsiteY33" fmla="*/ 74227 h 1027018"/>
                    <a:gd name="connsiteX34" fmla="*/ 449939 w 1963375"/>
                    <a:gd name="connsiteY34" fmla="*/ 72187 h 1027018"/>
                    <a:gd name="connsiteX35" fmla="*/ 445159 w 1963375"/>
                    <a:gd name="connsiteY35" fmla="*/ 70943 h 1027018"/>
                    <a:gd name="connsiteX36" fmla="*/ 441860 w 1963375"/>
                    <a:gd name="connsiteY36" fmla="*/ 74622 h 1027018"/>
                    <a:gd name="connsiteX37" fmla="*/ 434808 w 1963375"/>
                    <a:gd name="connsiteY37" fmla="*/ 86052 h 1027018"/>
                    <a:gd name="connsiteX38" fmla="*/ 421301 w 1963375"/>
                    <a:gd name="connsiteY38" fmla="*/ 77980 h 1027018"/>
                    <a:gd name="connsiteX39" fmla="*/ 412395 w 1963375"/>
                    <a:gd name="connsiteY39" fmla="*/ 50295 h 1027018"/>
                    <a:gd name="connsiteX40" fmla="*/ 407785 w 1963375"/>
                    <a:gd name="connsiteY40" fmla="*/ 45842 h 1027018"/>
                    <a:gd name="connsiteX41" fmla="*/ 399274 w 1963375"/>
                    <a:gd name="connsiteY41" fmla="*/ 41679 h 1027018"/>
                    <a:gd name="connsiteX42" fmla="*/ 396139 w 1963375"/>
                    <a:gd name="connsiteY42" fmla="*/ 40652 h 1027018"/>
                    <a:gd name="connsiteX43" fmla="*/ 191982 w 1963375"/>
                    <a:gd name="connsiteY43" fmla="*/ 44524 h 1027018"/>
                    <a:gd name="connsiteX44" fmla="*/ 4595 w 1963375"/>
                    <a:gd name="connsiteY44" fmla="*/ 47815 h 1027018"/>
                    <a:gd name="connsiteX45" fmla="*/ 0 w 1963375"/>
                    <a:gd name="connsiteY45" fmla="*/ 52618 h 1027018"/>
                    <a:gd name="connsiteX46" fmla="*/ 6270 w 1963375"/>
                    <a:gd name="connsiteY46" fmla="*/ 531575 h 1027018"/>
                    <a:gd name="connsiteX47" fmla="*/ 12681 w 1963375"/>
                    <a:gd name="connsiteY47" fmla="*/ 1022320 h 1027018"/>
                    <a:gd name="connsiteX48" fmla="*/ 17432 w 1963375"/>
                    <a:gd name="connsiteY48" fmla="*/ 1027019 h 1027018"/>
                    <a:gd name="connsiteX49" fmla="*/ 17462 w 1963375"/>
                    <a:gd name="connsiteY49" fmla="*/ 1027019 h 1027018"/>
                    <a:gd name="connsiteX50" fmla="*/ 580429 w 1963375"/>
                    <a:gd name="connsiteY50" fmla="*/ 1023043 h 1027018"/>
                    <a:gd name="connsiteX51" fmla="*/ 757437 w 1963375"/>
                    <a:gd name="connsiteY51" fmla="*/ 1021665 h 1027018"/>
                    <a:gd name="connsiteX52" fmla="*/ 757593 w 1963375"/>
                    <a:gd name="connsiteY52" fmla="*/ 1021657 h 1027018"/>
                    <a:gd name="connsiteX53" fmla="*/ 1439836 w 1963375"/>
                    <a:gd name="connsiteY53" fmla="*/ 1015030 h 1027018"/>
                    <a:gd name="connsiteX54" fmla="*/ 1947276 w 1963375"/>
                    <a:gd name="connsiteY54" fmla="*/ 1013251 h 1027018"/>
                    <a:gd name="connsiteX55" fmla="*/ 1951930 w 1963375"/>
                    <a:gd name="connsiteY55" fmla="*/ 1008589 h 1027018"/>
                    <a:gd name="connsiteX56" fmla="*/ 1957076 w 1963375"/>
                    <a:gd name="connsiteY56" fmla="*/ 597289 h 1027018"/>
                    <a:gd name="connsiteX57" fmla="*/ 1959779 w 1963375"/>
                    <a:gd name="connsiteY57" fmla="*/ 342505 h 1027018"/>
                    <a:gd name="connsiteX58" fmla="*/ 1960866 w 1963375"/>
                    <a:gd name="connsiteY58" fmla="*/ 241145 h 1027018"/>
                    <a:gd name="connsiteX59" fmla="*/ 1963375 w 1963375"/>
                    <a:gd name="connsiteY59" fmla="*/ 4797 h 1027018"/>
                    <a:gd name="connsiteX60" fmla="*/ 1961953 w 1963375"/>
                    <a:gd name="connsiteY60" fmla="*/ 1372 h 102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63375" h="1027018">
                      <a:moveTo>
                        <a:pt x="1961953" y="1372"/>
                      </a:moveTo>
                      <a:cubicBezTo>
                        <a:pt x="1961037" y="471"/>
                        <a:pt x="1959786" y="-35"/>
                        <a:pt x="1958513" y="2"/>
                      </a:cubicBezTo>
                      <a:cubicBezTo>
                        <a:pt x="1937112" y="456"/>
                        <a:pt x="1915711" y="910"/>
                        <a:pt x="1894310" y="1372"/>
                      </a:cubicBezTo>
                      <a:cubicBezTo>
                        <a:pt x="1804574" y="3293"/>
                        <a:pt x="1711778" y="5274"/>
                        <a:pt x="1620507" y="6897"/>
                      </a:cubicBezTo>
                      <a:cubicBezTo>
                        <a:pt x="1619227" y="6920"/>
                        <a:pt x="1618006" y="7456"/>
                        <a:pt x="1617127" y="8394"/>
                      </a:cubicBezTo>
                      <a:cubicBezTo>
                        <a:pt x="1616248" y="9325"/>
                        <a:pt x="1615787" y="10576"/>
                        <a:pt x="1615846" y="11856"/>
                      </a:cubicBezTo>
                      <a:cubicBezTo>
                        <a:pt x="1616256" y="21120"/>
                        <a:pt x="1615027" y="34024"/>
                        <a:pt x="1606791" y="42960"/>
                      </a:cubicBezTo>
                      <a:cubicBezTo>
                        <a:pt x="1604900" y="45090"/>
                        <a:pt x="1601154" y="48530"/>
                        <a:pt x="1597409" y="47673"/>
                      </a:cubicBezTo>
                      <a:cubicBezTo>
                        <a:pt x="1594133" y="46936"/>
                        <a:pt x="1591191" y="43094"/>
                        <a:pt x="1589546" y="37412"/>
                      </a:cubicBezTo>
                      <a:cubicBezTo>
                        <a:pt x="1589047" y="35700"/>
                        <a:pt x="1587639" y="34412"/>
                        <a:pt x="1585897" y="34069"/>
                      </a:cubicBezTo>
                      <a:cubicBezTo>
                        <a:pt x="1584147" y="33726"/>
                        <a:pt x="1582360" y="34389"/>
                        <a:pt x="1581258" y="35789"/>
                      </a:cubicBezTo>
                      <a:cubicBezTo>
                        <a:pt x="1579463" y="38060"/>
                        <a:pt x="1576425" y="39244"/>
                        <a:pt x="1572888" y="39028"/>
                      </a:cubicBezTo>
                      <a:cubicBezTo>
                        <a:pt x="1568793" y="38783"/>
                        <a:pt x="1565077" y="36705"/>
                        <a:pt x="1563185" y="33607"/>
                      </a:cubicBezTo>
                      <a:cubicBezTo>
                        <a:pt x="1560460" y="29162"/>
                        <a:pt x="1559075" y="23108"/>
                        <a:pt x="1557727" y="17263"/>
                      </a:cubicBezTo>
                      <a:cubicBezTo>
                        <a:pt x="1557474" y="16153"/>
                        <a:pt x="1557221" y="15058"/>
                        <a:pt x="1556960" y="13979"/>
                      </a:cubicBezTo>
                      <a:cubicBezTo>
                        <a:pt x="1556469" y="11916"/>
                        <a:pt x="1554659" y="10434"/>
                        <a:pt x="1552545" y="10337"/>
                      </a:cubicBezTo>
                      <a:cubicBezTo>
                        <a:pt x="1550437" y="10241"/>
                        <a:pt x="1548501" y="11574"/>
                        <a:pt x="1547831" y="13584"/>
                      </a:cubicBezTo>
                      <a:cubicBezTo>
                        <a:pt x="1545605" y="20278"/>
                        <a:pt x="1539960" y="23532"/>
                        <a:pt x="1535597" y="23302"/>
                      </a:cubicBezTo>
                      <a:cubicBezTo>
                        <a:pt x="1531643" y="23086"/>
                        <a:pt x="1528858" y="20115"/>
                        <a:pt x="1527741" y="14947"/>
                      </a:cubicBezTo>
                      <a:cubicBezTo>
                        <a:pt x="1527428" y="13502"/>
                        <a:pt x="1526460" y="12281"/>
                        <a:pt x="1525120" y="11648"/>
                      </a:cubicBezTo>
                      <a:cubicBezTo>
                        <a:pt x="1523779" y="11015"/>
                        <a:pt x="1522223" y="11045"/>
                        <a:pt x="1520905" y="11730"/>
                      </a:cubicBezTo>
                      <a:cubicBezTo>
                        <a:pt x="1520205" y="12095"/>
                        <a:pt x="1519341" y="12311"/>
                        <a:pt x="1518343" y="12385"/>
                      </a:cubicBezTo>
                      <a:cubicBezTo>
                        <a:pt x="1253715" y="22497"/>
                        <a:pt x="969792" y="29378"/>
                        <a:pt x="702393" y="35305"/>
                      </a:cubicBezTo>
                      <a:cubicBezTo>
                        <a:pt x="692475" y="35506"/>
                        <a:pt x="682482" y="35730"/>
                        <a:pt x="672452" y="35953"/>
                      </a:cubicBezTo>
                      <a:cubicBezTo>
                        <a:pt x="617631" y="37182"/>
                        <a:pt x="560942" y="38447"/>
                        <a:pt x="505891" y="36310"/>
                      </a:cubicBezTo>
                      <a:cubicBezTo>
                        <a:pt x="504618" y="36266"/>
                        <a:pt x="503367" y="36727"/>
                        <a:pt x="502436" y="37613"/>
                      </a:cubicBezTo>
                      <a:cubicBezTo>
                        <a:pt x="501505" y="38492"/>
                        <a:pt x="500977" y="39713"/>
                        <a:pt x="500954" y="40994"/>
                      </a:cubicBezTo>
                      <a:cubicBezTo>
                        <a:pt x="500858" y="47830"/>
                        <a:pt x="498229" y="52610"/>
                        <a:pt x="493910" y="53780"/>
                      </a:cubicBezTo>
                      <a:cubicBezTo>
                        <a:pt x="490016" y="54837"/>
                        <a:pt x="484208" y="52782"/>
                        <a:pt x="480030" y="45827"/>
                      </a:cubicBezTo>
                      <a:cubicBezTo>
                        <a:pt x="478973" y="44069"/>
                        <a:pt x="476910" y="43183"/>
                        <a:pt x="474914" y="43638"/>
                      </a:cubicBezTo>
                      <a:cubicBezTo>
                        <a:pt x="472919" y="44084"/>
                        <a:pt x="471430" y="45767"/>
                        <a:pt x="471228" y="47808"/>
                      </a:cubicBezTo>
                      <a:lnTo>
                        <a:pt x="471102" y="49081"/>
                      </a:lnTo>
                      <a:cubicBezTo>
                        <a:pt x="470491" y="55395"/>
                        <a:pt x="469851" y="61926"/>
                        <a:pt x="467751" y="67116"/>
                      </a:cubicBezTo>
                      <a:cubicBezTo>
                        <a:pt x="466366" y="70534"/>
                        <a:pt x="462568" y="73393"/>
                        <a:pt x="458302" y="74227"/>
                      </a:cubicBezTo>
                      <a:cubicBezTo>
                        <a:pt x="456686" y="74540"/>
                        <a:pt x="452650" y="74972"/>
                        <a:pt x="449939" y="72187"/>
                      </a:cubicBezTo>
                      <a:cubicBezTo>
                        <a:pt x="448703" y="70914"/>
                        <a:pt x="446864" y="70437"/>
                        <a:pt x="445159" y="70943"/>
                      </a:cubicBezTo>
                      <a:cubicBezTo>
                        <a:pt x="443461" y="71457"/>
                        <a:pt x="442188" y="72872"/>
                        <a:pt x="441860" y="74622"/>
                      </a:cubicBezTo>
                      <a:cubicBezTo>
                        <a:pt x="440654" y="81093"/>
                        <a:pt x="438085" y="85255"/>
                        <a:pt x="434808" y="86052"/>
                      </a:cubicBezTo>
                      <a:cubicBezTo>
                        <a:pt x="431055" y="86946"/>
                        <a:pt x="425895" y="83885"/>
                        <a:pt x="421301" y="77980"/>
                      </a:cubicBezTo>
                      <a:cubicBezTo>
                        <a:pt x="416058" y="71375"/>
                        <a:pt x="413139" y="62320"/>
                        <a:pt x="412395" y="50295"/>
                      </a:cubicBezTo>
                      <a:cubicBezTo>
                        <a:pt x="412246" y="47837"/>
                        <a:pt x="410243" y="45909"/>
                        <a:pt x="407785" y="45842"/>
                      </a:cubicBezTo>
                      <a:cubicBezTo>
                        <a:pt x="405693" y="45782"/>
                        <a:pt x="402432" y="44189"/>
                        <a:pt x="399274" y="41679"/>
                      </a:cubicBezTo>
                      <a:cubicBezTo>
                        <a:pt x="398388" y="40972"/>
                        <a:pt x="397271" y="40607"/>
                        <a:pt x="396139" y="40652"/>
                      </a:cubicBezTo>
                      <a:cubicBezTo>
                        <a:pt x="328206" y="43131"/>
                        <a:pt x="258955" y="43839"/>
                        <a:pt x="191982" y="44524"/>
                      </a:cubicBezTo>
                      <a:cubicBezTo>
                        <a:pt x="130550" y="45149"/>
                        <a:pt x="67025" y="45804"/>
                        <a:pt x="4595" y="47815"/>
                      </a:cubicBezTo>
                      <a:cubicBezTo>
                        <a:pt x="2011" y="47897"/>
                        <a:pt x="-29" y="50034"/>
                        <a:pt x="0" y="52618"/>
                      </a:cubicBezTo>
                      <a:cubicBezTo>
                        <a:pt x="1877" y="212268"/>
                        <a:pt x="4111" y="374591"/>
                        <a:pt x="6270" y="531575"/>
                      </a:cubicBezTo>
                      <a:cubicBezTo>
                        <a:pt x="8482" y="692417"/>
                        <a:pt x="10775" y="858739"/>
                        <a:pt x="12681" y="1022320"/>
                      </a:cubicBezTo>
                      <a:cubicBezTo>
                        <a:pt x="12711" y="1024926"/>
                        <a:pt x="14833" y="1027019"/>
                        <a:pt x="17432" y="1027019"/>
                      </a:cubicBezTo>
                      <a:cubicBezTo>
                        <a:pt x="17440" y="1027019"/>
                        <a:pt x="17447" y="1027019"/>
                        <a:pt x="17462" y="1027019"/>
                      </a:cubicBezTo>
                      <a:cubicBezTo>
                        <a:pt x="205103" y="1025991"/>
                        <a:pt x="395909" y="1024495"/>
                        <a:pt x="580429" y="1023043"/>
                      </a:cubicBezTo>
                      <a:cubicBezTo>
                        <a:pt x="639434" y="1022581"/>
                        <a:pt x="698439" y="1022119"/>
                        <a:pt x="757437" y="1021665"/>
                      </a:cubicBezTo>
                      <a:cubicBezTo>
                        <a:pt x="757489" y="1021665"/>
                        <a:pt x="757541" y="1021665"/>
                        <a:pt x="757593" y="1021657"/>
                      </a:cubicBezTo>
                      <a:cubicBezTo>
                        <a:pt x="976568" y="1012923"/>
                        <a:pt x="1212082" y="1013995"/>
                        <a:pt x="1439836" y="1015030"/>
                      </a:cubicBezTo>
                      <a:cubicBezTo>
                        <a:pt x="1608958" y="1015797"/>
                        <a:pt x="1783836" y="1016594"/>
                        <a:pt x="1947276" y="1013251"/>
                      </a:cubicBezTo>
                      <a:cubicBezTo>
                        <a:pt x="1949830" y="1013198"/>
                        <a:pt x="1951886" y="1011143"/>
                        <a:pt x="1951930" y="1008589"/>
                      </a:cubicBezTo>
                      <a:cubicBezTo>
                        <a:pt x="1954499" y="871494"/>
                        <a:pt x="1955810" y="732098"/>
                        <a:pt x="1957076" y="597289"/>
                      </a:cubicBezTo>
                      <a:cubicBezTo>
                        <a:pt x="1957858" y="513786"/>
                        <a:pt x="1958669" y="427438"/>
                        <a:pt x="1959779" y="342505"/>
                      </a:cubicBezTo>
                      <a:lnTo>
                        <a:pt x="1960866" y="241145"/>
                      </a:lnTo>
                      <a:cubicBezTo>
                        <a:pt x="1961715" y="162362"/>
                        <a:pt x="1962564" y="83580"/>
                        <a:pt x="1963375" y="4797"/>
                      </a:cubicBezTo>
                      <a:cubicBezTo>
                        <a:pt x="1963383" y="3509"/>
                        <a:pt x="1962869" y="2273"/>
                        <a:pt x="1961953" y="1372"/>
                      </a:cubicBezTo>
                      <a:close/>
                    </a:path>
                  </a:pathLst>
                </a:custGeom>
                <a:solidFill>
                  <a:srgbClr val="FFFFFF"/>
                </a:solidFill>
                <a:ln w="7420" cap="flat">
                  <a:noFill/>
                  <a:prstDash val="solid"/>
                  <a:miter/>
                </a:ln>
              </p:spPr>
              <p:txBody>
                <a:bodyPr rtlCol="0" anchor="ctr"/>
                <a:lstStyle/>
                <a:p>
                  <a:endParaRPr lang="de-DE" dirty="0"/>
                </a:p>
              </p:txBody>
            </p:sp>
            <p:sp>
              <p:nvSpPr>
                <p:cNvPr id="47" name="Freihandform: Form 46">
                  <a:extLst>
                    <a:ext uri="{FF2B5EF4-FFF2-40B4-BE49-F238E27FC236}">
                      <a16:creationId xmlns:a16="http://schemas.microsoft.com/office/drawing/2014/main" id="{9F4815EE-6262-4430-BDBE-6D21D9126832}"/>
                    </a:ext>
                  </a:extLst>
                </p:cNvPr>
                <p:cNvSpPr/>
                <p:nvPr/>
              </p:nvSpPr>
              <p:spPr>
                <a:xfrm>
                  <a:off x="4474916" y="4250938"/>
                  <a:ext cx="1984462" cy="3016061"/>
                </a:xfrm>
                <a:custGeom>
                  <a:avLst/>
                  <a:gdLst>
                    <a:gd name="connsiteX0" fmla="*/ 1977278 w 1984462"/>
                    <a:gd name="connsiteY0" fmla="*/ 212290 h 3016061"/>
                    <a:gd name="connsiteX1" fmla="*/ 1647151 w 1984462"/>
                    <a:gd name="connsiteY1" fmla="*/ 219200 h 3016061"/>
                    <a:gd name="connsiteX2" fmla="*/ 1658588 w 1984462"/>
                    <a:gd name="connsiteY2" fmla="*/ 187620 h 3016061"/>
                    <a:gd name="connsiteX3" fmla="*/ 1650569 w 1984462"/>
                    <a:gd name="connsiteY3" fmla="*/ 185446 h 3016061"/>
                    <a:gd name="connsiteX4" fmla="*/ 1631141 w 1984462"/>
                    <a:gd name="connsiteY4" fmla="*/ 219625 h 3016061"/>
                    <a:gd name="connsiteX5" fmla="*/ 1630248 w 1984462"/>
                    <a:gd name="connsiteY5" fmla="*/ 219848 h 3016061"/>
                    <a:gd name="connsiteX6" fmla="*/ 1629890 w 1984462"/>
                    <a:gd name="connsiteY6" fmla="*/ 199192 h 3016061"/>
                    <a:gd name="connsiteX7" fmla="*/ 1644202 w 1984462"/>
                    <a:gd name="connsiteY7" fmla="*/ 162824 h 3016061"/>
                    <a:gd name="connsiteX8" fmla="*/ 1668462 w 1984462"/>
                    <a:gd name="connsiteY8" fmla="*/ 165929 h 3016061"/>
                    <a:gd name="connsiteX9" fmla="*/ 1674032 w 1984462"/>
                    <a:gd name="connsiteY9" fmla="*/ 187583 h 3016061"/>
                    <a:gd name="connsiteX10" fmla="*/ 1676549 w 1984462"/>
                    <a:gd name="connsiteY10" fmla="*/ 214568 h 3016061"/>
                    <a:gd name="connsiteX11" fmla="*/ 1684755 w 1984462"/>
                    <a:gd name="connsiteY11" fmla="*/ 214568 h 3016061"/>
                    <a:gd name="connsiteX12" fmla="*/ 1685448 w 1984462"/>
                    <a:gd name="connsiteY12" fmla="*/ 185595 h 3016061"/>
                    <a:gd name="connsiteX13" fmla="*/ 1680436 w 1984462"/>
                    <a:gd name="connsiteY13" fmla="*/ 161737 h 3016061"/>
                    <a:gd name="connsiteX14" fmla="*/ 1629927 w 1984462"/>
                    <a:gd name="connsiteY14" fmla="*/ 154253 h 3016061"/>
                    <a:gd name="connsiteX15" fmla="*/ 1604074 w 1984462"/>
                    <a:gd name="connsiteY15" fmla="*/ 155184 h 3016061"/>
                    <a:gd name="connsiteX16" fmla="*/ 1569262 w 1984462"/>
                    <a:gd name="connsiteY16" fmla="*/ 157306 h 3016061"/>
                    <a:gd name="connsiteX17" fmla="*/ 1539387 w 1984462"/>
                    <a:gd name="connsiteY17" fmla="*/ 146747 h 3016061"/>
                    <a:gd name="connsiteX18" fmla="*/ 1527793 w 1984462"/>
                    <a:gd name="connsiteY18" fmla="*/ 106060 h 3016061"/>
                    <a:gd name="connsiteX19" fmla="*/ 1521009 w 1984462"/>
                    <a:gd name="connsiteY19" fmla="*/ 106060 h 3016061"/>
                    <a:gd name="connsiteX20" fmla="*/ 1505126 w 1984462"/>
                    <a:gd name="connsiteY20" fmla="*/ 136546 h 3016061"/>
                    <a:gd name="connsiteX21" fmla="*/ 1495997 w 1984462"/>
                    <a:gd name="connsiteY21" fmla="*/ 169243 h 3016061"/>
                    <a:gd name="connsiteX22" fmla="*/ 1497017 w 1984462"/>
                    <a:gd name="connsiteY22" fmla="*/ 224174 h 3016061"/>
                    <a:gd name="connsiteX23" fmla="*/ 1400475 w 1984462"/>
                    <a:gd name="connsiteY23" fmla="*/ 227332 h 3016061"/>
                    <a:gd name="connsiteX24" fmla="*/ 1331701 w 1984462"/>
                    <a:gd name="connsiteY24" fmla="*/ 156807 h 3016061"/>
                    <a:gd name="connsiteX25" fmla="*/ 1262896 w 1984462"/>
                    <a:gd name="connsiteY25" fmla="*/ 103439 h 3016061"/>
                    <a:gd name="connsiteX26" fmla="*/ 1098078 w 1984462"/>
                    <a:gd name="connsiteY26" fmla="*/ 120998 h 3016061"/>
                    <a:gd name="connsiteX27" fmla="*/ 1090431 w 1984462"/>
                    <a:gd name="connsiteY27" fmla="*/ 86454 h 3016061"/>
                    <a:gd name="connsiteX28" fmla="*/ 1092970 w 1984462"/>
                    <a:gd name="connsiteY28" fmla="*/ 150470 h 3016061"/>
                    <a:gd name="connsiteX29" fmla="*/ 1032744 w 1984462"/>
                    <a:gd name="connsiteY29" fmla="*/ 194523 h 3016061"/>
                    <a:gd name="connsiteX30" fmla="*/ 976196 w 1984462"/>
                    <a:gd name="connsiteY30" fmla="*/ 182289 h 3016061"/>
                    <a:gd name="connsiteX31" fmla="*/ 901666 w 1984462"/>
                    <a:gd name="connsiteY31" fmla="*/ 132227 h 3016061"/>
                    <a:gd name="connsiteX32" fmla="*/ 905128 w 1984462"/>
                    <a:gd name="connsiteY32" fmla="*/ 103499 h 3016061"/>
                    <a:gd name="connsiteX33" fmla="*/ 905918 w 1984462"/>
                    <a:gd name="connsiteY33" fmla="*/ 70094 h 3016061"/>
                    <a:gd name="connsiteX34" fmla="*/ 897384 w 1984462"/>
                    <a:gd name="connsiteY34" fmla="*/ 4455 h 3016061"/>
                    <a:gd name="connsiteX35" fmla="*/ 885358 w 1984462"/>
                    <a:gd name="connsiteY35" fmla="*/ 7768 h 3016061"/>
                    <a:gd name="connsiteX36" fmla="*/ 886885 w 1984462"/>
                    <a:gd name="connsiteY36" fmla="*/ 118518 h 3016061"/>
                    <a:gd name="connsiteX37" fmla="*/ 842400 w 1984462"/>
                    <a:gd name="connsiteY37" fmla="*/ 110409 h 3016061"/>
                    <a:gd name="connsiteX38" fmla="*/ 741584 w 1984462"/>
                    <a:gd name="connsiteY38" fmla="*/ 105129 h 3016061"/>
                    <a:gd name="connsiteX39" fmla="*/ 654804 w 1984462"/>
                    <a:gd name="connsiteY39" fmla="*/ 159004 h 3016061"/>
                    <a:gd name="connsiteX40" fmla="*/ 570615 w 1984462"/>
                    <a:gd name="connsiteY40" fmla="*/ 247079 h 3016061"/>
                    <a:gd name="connsiteX41" fmla="*/ 547472 w 1984462"/>
                    <a:gd name="connsiteY41" fmla="*/ 247854 h 3016061"/>
                    <a:gd name="connsiteX42" fmla="*/ 546206 w 1984462"/>
                    <a:gd name="connsiteY42" fmla="*/ 233021 h 3016061"/>
                    <a:gd name="connsiteX43" fmla="*/ 544464 w 1984462"/>
                    <a:gd name="connsiteY43" fmla="*/ 187903 h 3016061"/>
                    <a:gd name="connsiteX44" fmla="*/ 531552 w 1984462"/>
                    <a:gd name="connsiteY44" fmla="*/ 160515 h 3016061"/>
                    <a:gd name="connsiteX45" fmla="*/ 505966 w 1984462"/>
                    <a:gd name="connsiteY45" fmla="*/ 135704 h 3016061"/>
                    <a:gd name="connsiteX46" fmla="*/ 500039 w 1984462"/>
                    <a:gd name="connsiteY46" fmla="*/ 177054 h 3016061"/>
                    <a:gd name="connsiteX47" fmla="*/ 471586 w 1984462"/>
                    <a:gd name="connsiteY47" fmla="*/ 191306 h 3016061"/>
                    <a:gd name="connsiteX48" fmla="*/ 436968 w 1984462"/>
                    <a:gd name="connsiteY48" fmla="*/ 193771 h 3016061"/>
                    <a:gd name="connsiteX49" fmla="*/ 411278 w 1984462"/>
                    <a:gd name="connsiteY49" fmla="*/ 196102 h 3016061"/>
                    <a:gd name="connsiteX50" fmla="*/ 365542 w 1984462"/>
                    <a:gd name="connsiteY50" fmla="*/ 204933 h 3016061"/>
                    <a:gd name="connsiteX51" fmla="*/ 360107 w 1984462"/>
                    <a:gd name="connsiteY51" fmla="*/ 231591 h 3016061"/>
                    <a:gd name="connsiteX52" fmla="*/ 362504 w 1984462"/>
                    <a:gd name="connsiteY52" fmla="*/ 256611 h 3016061"/>
                    <a:gd name="connsiteX53" fmla="*/ 7894 w 1984462"/>
                    <a:gd name="connsiteY53" fmla="*/ 258874 h 3016061"/>
                    <a:gd name="connsiteX54" fmla="*/ 1 w 1984462"/>
                    <a:gd name="connsiteY54" fmla="*/ 266768 h 3016061"/>
                    <a:gd name="connsiteX55" fmla="*/ 10515 w 1984462"/>
                    <a:gd name="connsiteY55" fmla="*/ 1131469 h 3016061"/>
                    <a:gd name="connsiteX56" fmla="*/ 11557 w 1984462"/>
                    <a:gd name="connsiteY56" fmla="*/ 1212828 h 3016061"/>
                    <a:gd name="connsiteX57" fmla="*/ 12049 w 1984462"/>
                    <a:gd name="connsiteY57" fmla="*/ 1251415 h 3016061"/>
                    <a:gd name="connsiteX58" fmla="*/ 20530 w 1984462"/>
                    <a:gd name="connsiteY58" fmla="*/ 1261549 h 3016061"/>
                    <a:gd name="connsiteX59" fmla="*/ 728501 w 1984462"/>
                    <a:gd name="connsiteY59" fmla="*/ 1256091 h 3016061"/>
                    <a:gd name="connsiteX60" fmla="*/ 774333 w 1984462"/>
                    <a:gd name="connsiteY60" fmla="*/ 2262258 h 3016061"/>
                    <a:gd name="connsiteX61" fmla="*/ 821074 w 1984462"/>
                    <a:gd name="connsiteY61" fmla="*/ 2482157 h 3016061"/>
                    <a:gd name="connsiteX62" fmla="*/ 865655 w 1984462"/>
                    <a:gd name="connsiteY62" fmla="*/ 2610018 h 3016061"/>
                    <a:gd name="connsiteX63" fmla="*/ 853421 w 1984462"/>
                    <a:gd name="connsiteY63" fmla="*/ 2681540 h 3016061"/>
                    <a:gd name="connsiteX64" fmla="*/ 830337 w 1984462"/>
                    <a:gd name="connsiteY64" fmla="*/ 2788366 h 3016061"/>
                    <a:gd name="connsiteX65" fmla="*/ 792204 w 1984462"/>
                    <a:gd name="connsiteY65" fmla="*/ 2900933 h 3016061"/>
                    <a:gd name="connsiteX66" fmla="*/ 1003934 w 1984462"/>
                    <a:gd name="connsiteY66" fmla="*/ 2998852 h 3016061"/>
                    <a:gd name="connsiteX67" fmla="*/ 1020860 w 1984462"/>
                    <a:gd name="connsiteY67" fmla="*/ 2976454 h 3016061"/>
                    <a:gd name="connsiteX68" fmla="*/ 986800 w 1984462"/>
                    <a:gd name="connsiteY68" fmla="*/ 2843253 h 3016061"/>
                    <a:gd name="connsiteX69" fmla="*/ 980173 w 1984462"/>
                    <a:gd name="connsiteY69" fmla="*/ 2829463 h 3016061"/>
                    <a:gd name="connsiteX70" fmla="*/ 976740 w 1984462"/>
                    <a:gd name="connsiteY70" fmla="*/ 2806490 h 3016061"/>
                    <a:gd name="connsiteX71" fmla="*/ 1111772 w 1984462"/>
                    <a:gd name="connsiteY71" fmla="*/ 2918119 h 3016061"/>
                    <a:gd name="connsiteX72" fmla="*/ 1322177 w 1984462"/>
                    <a:gd name="connsiteY72" fmla="*/ 2891967 h 3016061"/>
                    <a:gd name="connsiteX73" fmla="*/ 1245472 w 1984462"/>
                    <a:gd name="connsiteY73" fmla="*/ 2806066 h 3016061"/>
                    <a:gd name="connsiteX74" fmla="*/ 1207555 w 1984462"/>
                    <a:gd name="connsiteY74" fmla="*/ 2796810 h 3016061"/>
                    <a:gd name="connsiteX75" fmla="*/ 1108325 w 1984462"/>
                    <a:gd name="connsiteY75" fmla="*/ 2662254 h 3016061"/>
                    <a:gd name="connsiteX76" fmla="*/ 1134930 w 1984462"/>
                    <a:gd name="connsiteY76" fmla="*/ 2613302 h 3016061"/>
                    <a:gd name="connsiteX77" fmla="*/ 1177323 w 1984462"/>
                    <a:gd name="connsiteY77" fmla="*/ 2565333 h 3016061"/>
                    <a:gd name="connsiteX78" fmla="*/ 1224160 w 1984462"/>
                    <a:gd name="connsiteY78" fmla="*/ 2419161 h 3016061"/>
                    <a:gd name="connsiteX79" fmla="*/ 1358634 w 1984462"/>
                    <a:gd name="connsiteY79" fmla="*/ 2140979 h 3016061"/>
                    <a:gd name="connsiteX80" fmla="*/ 1352387 w 1984462"/>
                    <a:gd name="connsiteY80" fmla="*/ 1251340 h 3016061"/>
                    <a:gd name="connsiteX81" fmla="*/ 1959623 w 1984462"/>
                    <a:gd name="connsiteY81" fmla="*/ 1246575 h 3016061"/>
                    <a:gd name="connsiteX82" fmla="*/ 1975379 w 1984462"/>
                    <a:gd name="connsiteY82" fmla="*/ 1238480 h 3016061"/>
                    <a:gd name="connsiteX83" fmla="*/ 1984374 w 1984462"/>
                    <a:gd name="connsiteY83" fmla="*/ 221203 h 3016061"/>
                    <a:gd name="connsiteX84" fmla="*/ 1977278 w 1984462"/>
                    <a:gd name="connsiteY84" fmla="*/ 212290 h 3016061"/>
                    <a:gd name="connsiteX85" fmla="*/ 1621960 w 1984462"/>
                    <a:gd name="connsiteY85" fmla="*/ 162042 h 3016061"/>
                    <a:gd name="connsiteX86" fmla="*/ 1618639 w 1984462"/>
                    <a:gd name="connsiteY86" fmla="*/ 195580 h 3016061"/>
                    <a:gd name="connsiteX87" fmla="*/ 1620575 w 1984462"/>
                    <a:gd name="connsiteY87" fmla="*/ 225068 h 3016061"/>
                    <a:gd name="connsiteX88" fmla="*/ 1620962 w 1984462"/>
                    <a:gd name="connsiteY88" fmla="*/ 243840 h 3016061"/>
                    <a:gd name="connsiteX89" fmla="*/ 1612592 w 1984462"/>
                    <a:gd name="connsiteY89" fmla="*/ 262262 h 3016061"/>
                    <a:gd name="connsiteX90" fmla="*/ 1609078 w 1984462"/>
                    <a:gd name="connsiteY90" fmla="*/ 262672 h 3016061"/>
                    <a:gd name="connsiteX91" fmla="*/ 1603567 w 1984462"/>
                    <a:gd name="connsiteY91" fmla="*/ 248047 h 3016061"/>
                    <a:gd name="connsiteX92" fmla="*/ 1597588 w 1984462"/>
                    <a:gd name="connsiteY92" fmla="*/ 178975 h 3016061"/>
                    <a:gd name="connsiteX93" fmla="*/ 1621960 w 1984462"/>
                    <a:gd name="connsiteY93" fmla="*/ 162042 h 3016061"/>
                    <a:gd name="connsiteX94" fmla="*/ 1592383 w 1984462"/>
                    <a:gd name="connsiteY94" fmla="*/ 163807 h 3016061"/>
                    <a:gd name="connsiteX95" fmla="*/ 1589263 w 1984462"/>
                    <a:gd name="connsiteY95" fmla="*/ 208701 h 3016061"/>
                    <a:gd name="connsiteX96" fmla="*/ 1593872 w 1984462"/>
                    <a:gd name="connsiteY96" fmla="*/ 252210 h 3016061"/>
                    <a:gd name="connsiteX97" fmla="*/ 1574266 w 1984462"/>
                    <a:gd name="connsiteY97" fmla="*/ 239343 h 3016061"/>
                    <a:gd name="connsiteX98" fmla="*/ 1564556 w 1984462"/>
                    <a:gd name="connsiteY98" fmla="*/ 199281 h 3016061"/>
                    <a:gd name="connsiteX99" fmla="*/ 1592383 w 1984462"/>
                    <a:gd name="connsiteY99" fmla="*/ 163807 h 3016061"/>
                    <a:gd name="connsiteX100" fmla="*/ 1548740 w 1984462"/>
                    <a:gd name="connsiteY100" fmla="*/ 157812 h 3016061"/>
                    <a:gd name="connsiteX101" fmla="*/ 1560728 w 1984462"/>
                    <a:gd name="connsiteY101" fmla="*/ 160880 h 3016061"/>
                    <a:gd name="connsiteX102" fmla="*/ 1552098 w 1984462"/>
                    <a:gd name="connsiteY102" fmla="*/ 180271 h 3016061"/>
                    <a:gd name="connsiteX103" fmla="*/ 1561704 w 1984462"/>
                    <a:gd name="connsiteY103" fmla="*/ 229104 h 3016061"/>
                    <a:gd name="connsiteX104" fmla="*/ 1552321 w 1984462"/>
                    <a:gd name="connsiteY104" fmla="*/ 240899 h 3016061"/>
                    <a:gd name="connsiteX105" fmla="*/ 1539030 w 1984462"/>
                    <a:gd name="connsiteY105" fmla="*/ 229938 h 3016061"/>
                    <a:gd name="connsiteX106" fmla="*/ 1530466 w 1984462"/>
                    <a:gd name="connsiteY106" fmla="*/ 198149 h 3016061"/>
                    <a:gd name="connsiteX107" fmla="*/ 1539022 w 1984462"/>
                    <a:gd name="connsiteY107" fmla="*/ 156286 h 3016061"/>
                    <a:gd name="connsiteX108" fmla="*/ 1548740 w 1984462"/>
                    <a:gd name="connsiteY108" fmla="*/ 157812 h 3016061"/>
                    <a:gd name="connsiteX109" fmla="*/ 1505082 w 1984462"/>
                    <a:gd name="connsiteY109" fmla="*/ 159771 h 3016061"/>
                    <a:gd name="connsiteX110" fmla="*/ 1512253 w 1984462"/>
                    <a:gd name="connsiteY110" fmla="*/ 144118 h 3016061"/>
                    <a:gd name="connsiteX111" fmla="*/ 1524554 w 1984462"/>
                    <a:gd name="connsiteY111" fmla="*/ 117408 h 3016061"/>
                    <a:gd name="connsiteX112" fmla="*/ 1533028 w 1984462"/>
                    <a:gd name="connsiteY112" fmla="*/ 149041 h 3016061"/>
                    <a:gd name="connsiteX113" fmla="*/ 1530712 w 1984462"/>
                    <a:gd name="connsiteY113" fmla="*/ 222931 h 3016061"/>
                    <a:gd name="connsiteX114" fmla="*/ 1526981 w 1984462"/>
                    <a:gd name="connsiteY114" fmla="*/ 222931 h 3016061"/>
                    <a:gd name="connsiteX115" fmla="*/ 1508068 w 1984462"/>
                    <a:gd name="connsiteY115" fmla="*/ 223765 h 3016061"/>
                    <a:gd name="connsiteX116" fmla="*/ 1506549 w 1984462"/>
                    <a:gd name="connsiteY116" fmla="*/ 204814 h 3016061"/>
                    <a:gd name="connsiteX117" fmla="*/ 1505082 w 1984462"/>
                    <a:gd name="connsiteY117" fmla="*/ 159771 h 3016061"/>
                    <a:gd name="connsiteX118" fmla="*/ 655333 w 1984462"/>
                    <a:gd name="connsiteY118" fmla="*/ 179012 h 3016061"/>
                    <a:gd name="connsiteX119" fmla="*/ 656814 w 1984462"/>
                    <a:gd name="connsiteY119" fmla="*/ 174127 h 3016061"/>
                    <a:gd name="connsiteX120" fmla="*/ 733363 w 1984462"/>
                    <a:gd name="connsiteY120" fmla="*/ 121132 h 3016061"/>
                    <a:gd name="connsiteX121" fmla="*/ 834336 w 1984462"/>
                    <a:gd name="connsiteY121" fmla="*/ 124177 h 3016061"/>
                    <a:gd name="connsiteX122" fmla="*/ 887413 w 1984462"/>
                    <a:gd name="connsiteY122" fmla="*/ 129970 h 3016061"/>
                    <a:gd name="connsiteX123" fmla="*/ 894860 w 1984462"/>
                    <a:gd name="connsiteY123" fmla="*/ 138869 h 3016061"/>
                    <a:gd name="connsiteX124" fmla="*/ 974722 w 1984462"/>
                    <a:gd name="connsiteY124" fmla="*/ 195811 h 3016061"/>
                    <a:gd name="connsiteX125" fmla="*/ 1073647 w 1984462"/>
                    <a:gd name="connsiteY125" fmla="*/ 184150 h 3016061"/>
                    <a:gd name="connsiteX126" fmla="*/ 1103864 w 1984462"/>
                    <a:gd name="connsiteY126" fmla="*/ 143203 h 3016061"/>
                    <a:gd name="connsiteX127" fmla="*/ 1099523 w 1984462"/>
                    <a:gd name="connsiteY127" fmla="*/ 129107 h 3016061"/>
                    <a:gd name="connsiteX128" fmla="*/ 1251578 w 1984462"/>
                    <a:gd name="connsiteY128" fmla="*/ 113484 h 3016061"/>
                    <a:gd name="connsiteX129" fmla="*/ 1319965 w 1984462"/>
                    <a:gd name="connsiteY129" fmla="*/ 163189 h 3016061"/>
                    <a:gd name="connsiteX130" fmla="*/ 1385024 w 1984462"/>
                    <a:gd name="connsiteY130" fmla="*/ 227808 h 3016061"/>
                    <a:gd name="connsiteX131" fmla="*/ 1305117 w 1984462"/>
                    <a:gd name="connsiteY131" fmla="*/ 230117 h 3016061"/>
                    <a:gd name="connsiteX132" fmla="*/ 1315252 w 1984462"/>
                    <a:gd name="connsiteY132" fmla="*/ 159518 h 3016061"/>
                    <a:gd name="connsiteX133" fmla="*/ 1304961 w 1984462"/>
                    <a:gd name="connsiteY133" fmla="*/ 159518 h 3016061"/>
                    <a:gd name="connsiteX134" fmla="*/ 1284267 w 1984462"/>
                    <a:gd name="connsiteY134" fmla="*/ 230705 h 3016061"/>
                    <a:gd name="connsiteX135" fmla="*/ 705059 w 1984462"/>
                    <a:gd name="connsiteY135" fmla="*/ 243922 h 3016061"/>
                    <a:gd name="connsiteX136" fmla="*/ 659920 w 1984462"/>
                    <a:gd name="connsiteY136" fmla="*/ 198604 h 3016061"/>
                    <a:gd name="connsiteX137" fmla="*/ 655333 w 1984462"/>
                    <a:gd name="connsiteY137" fmla="*/ 179012 h 3016061"/>
                    <a:gd name="connsiteX138" fmla="*/ 609746 w 1984462"/>
                    <a:gd name="connsiteY138" fmla="*/ 218701 h 3016061"/>
                    <a:gd name="connsiteX139" fmla="*/ 639889 w 1984462"/>
                    <a:gd name="connsiteY139" fmla="*/ 190025 h 3016061"/>
                    <a:gd name="connsiteX140" fmla="*/ 675348 w 1984462"/>
                    <a:gd name="connsiteY140" fmla="*/ 244503 h 3016061"/>
                    <a:gd name="connsiteX141" fmla="*/ 580653 w 1984462"/>
                    <a:gd name="connsiteY141" fmla="*/ 246804 h 3016061"/>
                    <a:gd name="connsiteX142" fmla="*/ 609746 w 1984462"/>
                    <a:gd name="connsiteY142" fmla="*/ 218701 h 3016061"/>
                    <a:gd name="connsiteX143" fmla="*/ 510977 w 1984462"/>
                    <a:gd name="connsiteY143" fmla="*/ 146248 h 3016061"/>
                    <a:gd name="connsiteX144" fmla="*/ 523726 w 1984462"/>
                    <a:gd name="connsiteY144" fmla="*/ 166234 h 3016061"/>
                    <a:gd name="connsiteX145" fmla="*/ 538574 w 1984462"/>
                    <a:gd name="connsiteY145" fmla="*/ 193384 h 3016061"/>
                    <a:gd name="connsiteX146" fmla="*/ 537479 w 1984462"/>
                    <a:gd name="connsiteY146" fmla="*/ 223124 h 3016061"/>
                    <a:gd name="connsiteX147" fmla="*/ 539184 w 1984462"/>
                    <a:gd name="connsiteY147" fmla="*/ 248181 h 3016061"/>
                    <a:gd name="connsiteX148" fmla="*/ 518632 w 1984462"/>
                    <a:gd name="connsiteY148" fmla="*/ 249797 h 3016061"/>
                    <a:gd name="connsiteX149" fmla="*/ 506517 w 1984462"/>
                    <a:gd name="connsiteY149" fmla="*/ 178521 h 3016061"/>
                    <a:gd name="connsiteX150" fmla="*/ 510977 w 1984462"/>
                    <a:gd name="connsiteY150" fmla="*/ 146248 h 3016061"/>
                    <a:gd name="connsiteX151" fmla="*/ 493449 w 1984462"/>
                    <a:gd name="connsiteY151" fmla="*/ 188722 h 3016061"/>
                    <a:gd name="connsiteX152" fmla="*/ 508021 w 1984462"/>
                    <a:gd name="connsiteY152" fmla="*/ 193667 h 3016061"/>
                    <a:gd name="connsiteX153" fmla="*/ 512467 w 1984462"/>
                    <a:gd name="connsiteY153" fmla="*/ 252180 h 3016061"/>
                    <a:gd name="connsiteX154" fmla="*/ 511223 w 1984462"/>
                    <a:gd name="connsiteY154" fmla="*/ 258800 h 3016061"/>
                    <a:gd name="connsiteX155" fmla="*/ 500106 w 1984462"/>
                    <a:gd name="connsiteY155" fmla="*/ 272583 h 3016061"/>
                    <a:gd name="connsiteX156" fmla="*/ 488445 w 1984462"/>
                    <a:gd name="connsiteY156" fmla="*/ 261659 h 3016061"/>
                    <a:gd name="connsiteX157" fmla="*/ 491036 w 1984462"/>
                    <a:gd name="connsiteY157" fmla="*/ 237712 h 3016061"/>
                    <a:gd name="connsiteX158" fmla="*/ 480790 w 1984462"/>
                    <a:gd name="connsiteY158" fmla="*/ 193816 h 3016061"/>
                    <a:gd name="connsiteX159" fmla="*/ 493449 w 1984462"/>
                    <a:gd name="connsiteY159" fmla="*/ 188722 h 3016061"/>
                    <a:gd name="connsiteX160" fmla="*/ 472264 w 1984462"/>
                    <a:gd name="connsiteY160" fmla="*/ 201612 h 3016061"/>
                    <a:gd name="connsiteX161" fmla="*/ 481817 w 1984462"/>
                    <a:gd name="connsiteY161" fmla="*/ 232544 h 3016061"/>
                    <a:gd name="connsiteX162" fmla="*/ 477357 w 1984462"/>
                    <a:gd name="connsiteY162" fmla="*/ 273544 h 3016061"/>
                    <a:gd name="connsiteX163" fmla="*/ 459612 w 1984462"/>
                    <a:gd name="connsiteY163" fmla="*/ 288451 h 3016061"/>
                    <a:gd name="connsiteX164" fmla="*/ 457133 w 1984462"/>
                    <a:gd name="connsiteY164" fmla="*/ 225247 h 3016061"/>
                    <a:gd name="connsiteX165" fmla="*/ 449805 w 1984462"/>
                    <a:gd name="connsiteY165" fmla="*/ 200823 h 3016061"/>
                    <a:gd name="connsiteX166" fmla="*/ 472264 w 1984462"/>
                    <a:gd name="connsiteY166" fmla="*/ 201612 h 3016061"/>
                    <a:gd name="connsiteX167" fmla="*/ 446492 w 1984462"/>
                    <a:gd name="connsiteY167" fmla="*/ 216519 h 3016061"/>
                    <a:gd name="connsiteX168" fmla="*/ 449493 w 1984462"/>
                    <a:gd name="connsiteY168" fmla="*/ 263819 h 3016061"/>
                    <a:gd name="connsiteX169" fmla="*/ 445598 w 1984462"/>
                    <a:gd name="connsiteY169" fmla="*/ 301564 h 3016061"/>
                    <a:gd name="connsiteX170" fmla="*/ 441741 w 1984462"/>
                    <a:gd name="connsiteY170" fmla="*/ 300626 h 3016061"/>
                    <a:gd name="connsiteX171" fmla="*/ 429477 w 1984462"/>
                    <a:gd name="connsiteY171" fmla="*/ 265457 h 3016061"/>
                    <a:gd name="connsiteX172" fmla="*/ 429194 w 1984462"/>
                    <a:gd name="connsiteY172" fmla="*/ 242768 h 3016061"/>
                    <a:gd name="connsiteX173" fmla="*/ 420258 w 1984462"/>
                    <a:gd name="connsiteY173" fmla="*/ 202796 h 3016061"/>
                    <a:gd name="connsiteX174" fmla="*/ 446492 w 1984462"/>
                    <a:gd name="connsiteY174" fmla="*/ 216519 h 3016061"/>
                    <a:gd name="connsiteX175" fmla="*/ 375238 w 1984462"/>
                    <a:gd name="connsiteY175" fmla="*/ 212111 h 3016061"/>
                    <a:gd name="connsiteX176" fmla="*/ 399617 w 1984462"/>
                    <a:gd name="connsiteY176" fmla="*/ 206310 h 3016061"/>
                    <a:gd name="connsiteX177" fmla="*/ 414048 w 1984462"/>
                    <a:gd name="connsiteY177" fmla="*/ 216341 h 3016061"/>
                    <a:gd name="connsiteX178" fmla="*/ 416870 w 1984462"/>
                    <a:gd name="connsiteY178" fmla="*/ 239908 h 3016061"/>
                    <a:gd name="connsiteX179" fmla="*/ 419156 w 1984462"/>
                    <a:gd name="connsiteY179" fmla="*/ 261697 h 3016061"/>
                    <a:gd name="connsiteX180" fmla="*/ 395075 w 1984462"/>
                    <a:gd name="connsiteY180" fmla="*/ 230176 h 3016061"/>
                    <a:gd name="connsiteX181" fmla="*/ 387048 w 1984462"/>
                    <a:gd name="connsiteY181" fmla="*/ 232350 h 3016061"/>
                    <a:gd name="connsiteX182" fmla="*/ 396944 w 1984462"/>
                    <a:gd name="connsiteY182" fmla="*/ 256253 h 3016061"/>
                    <a:gd name="connsiteX183" fmla="*/ 372803 w 1984462"/>
                    <a:gd name="connsiteY183" fmla="*/ 256521 h 3016061"/>
                    <a:gd name="connsiteX184" fmla="*/ 371820 w 1984462"/>
                    <a:gd name="connsiteY184" fmla="*/ 235590 h 3016061"/>
                    <a:gd name="connsiteX185" fmla="*/ 375238 w 1984462"/>
                    <a:gd name="connsiteY185" fmla="*/ 212111 h 3016061"/>
                    <a:gd name="connsiteX186" fmla="*/ 1075322 w 1984462"/>
                    <a:gd name="connsiteY186" fmla="*/ 2745393 h 3016061"/>
                    <a:gd name="connsiteX187" fmla="*/ 1062351 w 1984462"/>
                    <a:gd name="connsiteY187" fmla="*/ 2714260 h 3016061"/>
                    <a:gd name="connsiteX188" fmla="*/ 1064257 w 1984462"/>
                    <a:gd name="connsiteY188" fmla="*/ 2714126 h 3016061"/>
                    <a:gd name="connsiteX189" fmla="*/ 1068918 w 1984462"/>
                    <a:gd name="connsiteY189" fmla="*/ 2711013 h 3016061"/>
                    <a:gd name="connsiteX190" fmla="*/ 1089299 w 1984462"/>
                    <a:gd name="connsiteY190" fmla="*/ 2713046 h 3016061"/>
                    <a:gd name="connsiteX191" fmla="*/ 1075322 w 1984462"/>
                    <a:gd name="connsiteY191" fmla="*/ 2745393 h 3016061"/>
                    <a:gd name="connsiteX192" fmla="*/ 1083655 w 1984462"/>
                    <a:gd name="connsiteY192" fmla="*/ 2751306 h 3016061"/>
                    <a:gd name="connsiteX193" fmla="*/ 1105093 w 1984462"/>
                    <a:gd name="connsiteY193" fmla="*/ 2756756 h 3016061"/>
                    <a:gd name="connsiteX194" fmla="*/ 1100297 w 1984462"/>
                    <a:gd name="connsiteY194" fmla="*/ 2780949 h 3016061"/>
                    <a:gd name="connsiteX195" fmla="*/ 1079321 w 1984462"/>
                    <a:gd name="connsiteY195" fmla="*/ 2751834 h 3016061"/>
                    <a:gd name="connsiteX196" fmla="*/ 1083655 w 1984462"/>
                    <a:gd name="connsiteY196" fmla="*/ 2751306 h 3016061"/>
                    <a:gd name="connsiteX197" fmla="*/ 1074146 w 1984462"/>
                    <a:gd name="connsiteY197" fmla="*/ 2703328 h 3016061"/>
                    <a:gd name="connsiteX198" fmla="*/ 1091250 w 1984462"/>
                    <a:gd name="connsiteY198" fmla="*/ 2676008 h 3016061"/>
                    <a:gd name="connsiteX199" fmla="*/ 1098942 w 1984462"/>
                    <a:gd name="connsiteY199" fmla="*/ 2681213 h 3016061"/>
                    <a:gd name="connsiteX200" fmla="*/ 1101392 w 1984462"/>
                    <a:gd name="connsiteY200" fmla="*/ 2681980 h 3016061"/>
                    <a:gd name="connsiteX201" fmla="*/ 1106686 w 1984462"/>
                    <a:gd name="connsiteY201" fmla="*/ 2692829 h 3016061"/>
                    <a:gd name="connsiteX202" fmla="*/ 1095256 w 1984462"/>
                    <a:gd name="connsiteY202" fmla="*/ 2704706 h 3016061"/>
                    <a:gd name="connsiteX203" fmla="*/ 1074146 w 1984462"/>
                    <a:gd name="connsiteY203" fmla="*/ 2703328 h 3016061"/>
                    <a:gd name="connsiteX204" fmla="*/ 1077057 w 1984462"/>
                    <a:gd name="connsiteY204" fmla="*/ 2675628 h 3016061"/>
                    <a:gd name="connsiteX205" fmla="*/ 1060534 w 1984462"/>
                    <a:gd name="connsiteY205" fmla="*/ 2701355 h 3016061"/>
                    <a:gd name="connsiteX206" fmla="*/ 1067049 w 1984462"/>
                    <a:gd name="connsiteY206" fmla="*/ 2661912 h 3016061"/>
                    <a:gd name="connsiteX207" fmla="*/ 1081294 w 1984462"/>
                    <a:gd name="connsiteY207" fmla="*/ 2669790 h 3016061"/>
                    <a:gd name="connsiteX208" fmla="*/ 1077057 w 1984462"/>
                    <a:gd name="connsiteY208" fmla="*/ 2675628 h 3016061"/>
                    <a:gd name="connsiteX209" fmla="*/ 1111221 w 1984462"/>
                    <a:gd name="connsiteY209" fmla="*/ 2815031 h 3016061"/>
                    <a:gd name="connsiteX210" fmla="*/ 1121333 w 1984462"/>
                    <a:gd name="connsiteY210" fmla="*/ 2873456 h 3016061"/>
                    <a:gd name="connsiteX211" fmla="*/ 977812 w 1984462"/>
                    <a:gd name="connsiteY211" fmla="*/ 2775968 h 3016061"/>
                    <a:gd name="connsiteX212" fmla="*/ 991320 w 1984462"/>
                    <a:gd name="connsiteY212" fmla="*/ 2661011 h 3016061"/>
                    <a:gd name="connsiteX213" fmla="*/ 1014217 w 1984462"/>
                    <a:gd name="connsiteY213" fmla="*/ 2585773 h 3016061"/>
                    <a:gd name="connsiteX214" fmla="*/ 1076037 w 1984462"/>
                    <a:gd name="connsiteY214" fmla="*/ 2622543 h 3016061"/>
                    <a:gd name="connsiteX215" fmla="*/ 1111221 w 1984462"/>
                    <a:gd name="connsiteY215" fmla="*/ 2815031 h 3016061"/>
                    <a:gd name="connsiteX216" fmla="*/ 968497 w 1984462"/>
                    <a:gd name="connsiteY216" fmla="*/ 2801062 h 3016061"/>
                    <a:gd name="connsiteX217" fmla="*/ 968750 w 1984462"/>
                    <a:gd name="connsiteY217" fmla="*/ 2807079 h 3016061"/>
                    <a:gd name="connsiteX218" fmla="*/ 955600 w 1984462"/>
                    <a:gd name="connsiteY218" fmla="*/ 2635879 h 3016061"/>
                    <a:gd name="connsiteX219" fmla="*/ 979771 w 1984462"/>
                    <a:gd name="connsiteY219" fmla="*/ 2622498 h 3016061"/>
                    <a:gd name="connsiteX220" fmla="*/ 979651 w 1984462"/>
                    <a:gd name="connsiteY220" fmla="*/ 2660877 h 3016061"/>
                    <a:gd name="connsiteX221" fmla="*/ 968445 w 1984462"/>
                    <a:gd name="connsiteY221" fmla="*/ 2795648 h 3016061"/>
                    <a:gd name="connsiteX222" fmla="*/ 968497 w 1984462"/>
                    <a:gd name="connsiteY222" fmla="*/ 2801062 h 3016061"/>
                    <a:gd name="connsiteX223" fmla="*/ 1072158 w 1984462"/>
                    <a:gd name="connsiteY223" fmla="*/ 1603404 h 3016061"/>
                    <a:gd name="connsiteX224" fmla="*/ 993792 w 1984462"/>
                    <a:gd name="connsiteY224" fmla="*/ 2569078 h 3016061"/>
                    <a:gd name="connsiteX225" fmla="*/ 1072158 w 1984462"/>
                    <a:gd name="connsiteY225" fmla="*/ 1603404 h 3016061"/>
                    <a:gd name="connsiteX226" fmla="*/ 896334 w 1984462"/>
                    <a:gd name="connsiteY226" fmla="*/ 2655262 h 3016061"/>
                    <a:gd name="connsiteX227" fmla="*/ 912500 w 1984462"/>
                    <a:gd name="connsiteY227" fmla="*/ 2669187 h 3016061"/>
                    <a:gd name="connsiteX228" fmla="*/ 896528 w 1984462"/>
                    <a:gd name="connsiteY228" fmla="*/ 2684266 h 3016061"/>
                    <a:gd name="connsiteX229" fmla="*/ 896334 w 1984462"/>
                    <a:gd name="connsiteY229" fmla="*/ 2655262 h 3016061"/>
                    <a:gd name="connsiteX230" fmla="*/ 896371 w 1984462"/>
                    <a:gd name="connsiteY230" fmla="*/ 2699911 h 3016061"/>
                    <a:gd name="connsiteX231" fmla="*/ 910303 w 1984462"/>
                    <a:gd name="connsiteY231" fmla="*/ 2714677 h 3016061"/>
                    <a:gd name="connsiteX232" fmla="*/ 895597 w 1984462"/>
                    <a:gd name="connsiteY232" fmla="*/ 2726330 h 3016061"/>
                    <a:gd name="connsiteX233" fmla="*/ 896371 w 1984462"/>
                    <a:gd name="connsiteY233" fmla="*/ 2699911 h 3016061"/>
                    <a:gd name="connsiteX234" fmla="*/ 899112 w 1984462"/>
                    <a:gd name="connsiteY234" fmla="*/ 2692740 h 3016061"/>
                    <a:gd name="connsiteX235" fmla="*/ 920542 w 1984462"/>
                    <a:gd name="connsiteY235" fmla="*/ 2676492 h 3016061"/>
                    <a:gd name="connsiteX236" fmla="*/ 940424 w 1984462"/>
                    <a:gd name="connsiteY236" fmla="*/ 2695927 h 3016061"/>
                    <a:gd name="connsiteX237" fmla="*/ 942971 w 1984462"/>
                    <a:gd name="connsiteY237" fmla="*/ 2697386 h 3016061"/>
                    <a:gd name="connsiteX238" fmla="*/ 942948 w 1984462"/>
                    <a:gd name="connsiteY238" fmla="*/ 2699121 h 3016061"/>
                    <a:gd name="connsiteX239" fmla="*/ 918435 w 1984462"/>
                    <a:gd name="connsiteY239" fmla="*/ 2709487 h 3016061"/>
                    <a:gd name="connsiteX240" fmla="*/ 899112 w 1984462"/>
                    <a:gd name="connsiteY240" fmla="*/ 2692740 h 3016061"/>
                    <a:gd name="connsiteX241" fmla="*/ 942963 w 1984462"/>
                    <a:gd name="connsiteY241" fmla="*/ 2709919 h 3016061"/>
                    <a:gd name="connsiteX242" fmla="*/ 943529 w 1984462"/>
                    <a:gd name="connsiteY242" fmla="*/ 2730917 h 3016061"/>
                    <a:gd name="connsiteX243" fmla="*/ 927080 w 1984462"/>
                    <a:gd name="connsiteY243" fmla="*/ 2717112 h 3016061"/>
                    <a:gd name="connsiteX244" fmla="*/ 942963 w 1984462"/>
                    <a:gd name="connsiteY244" fmla="*/ 2709919 h 3016061"/>
                    <a:gd name="connsiteX245" fmla="*/ 943246 w 1984462"/>
                    <a:gd name="connsiteY245" fmla="*/ 2681995 h 3016061"/>
                    <a:gd name="connsiteX246" fmla="*/ 930870 w 1984462"/>
                    <a:gd name="connsiteY246" fmla="*/ 2670088 h 3016061"/>
                    <a:gd name="connsiteX247" fmla="*/ 943879 w 1984462"/>
                    <a:gd name="connsiteY247" fmla="*/ 2662262 h 3016061"/>
                    <a:gd name="connsiteX248" fmla="*/ 943246 w 1984462"/>
                    <a:gd name="connsiteY248" fmla="*/ 2681995 h 3016061"/>
                    <a:gd name="connsiteX249" fmla="*/ 922329 w 1984462"/>
                    <a:gd name="connsiteY249" fmla="*/ 2662411 h 3016061"/>
                    <a:gd name="connsiteX250" fmla="*/ 895656 w 1984462"/>
                    <a:gd name="connsiteY250" fmla="*/ 2641539 h 3016061"/>
                    <a:gd name="connsiteX251" fmla="*/ 894569 w 1984462"/>
                    <a:gd name="connsiteY251" fmla="*/ 2630146 h 3016061"/>
                    <a:gd name="connsiteX252" fmla="*/ 944795 w 1984462"/>
                    <a:gd name="connsiteY252" fmla="*/ 2638635 h 3016061"/>
                    <a:gd name="connsiteX253" fmla="*/ 944304 w 1984462"/>
                    <a:gd name="connsiteY253" fmla="*/ 2651330 h 3016061"/>
                    <a:gd name="connsiteX254" fmla="*/ 922329 w 1984462"/>
                    <a:gd name="connsiteY254" fmla="*/ 2662411 h 3016061"/>
                    <a:gd name="connsiteX255" fmla="*/ 892201 w 1984462"/>
                    <a:gd name="connsiteY255" fmla="*/ 2775469 h 3016061"/>
                    <a:gd name="connsiteX256" fmla="*/ 893505 w 1984462"/>
                    <a:gd name="connsiteY256" fmla="*/ 2760375 h 3016061"/>
                    <a:gd name="connsiteX257" fmla="*/ 904838 w 1984462"/>
                    <a:gd name="connsiteY257" fmla="*/ 2768663 h 3016061"/>
                    <a:gd name="connsiteX258" fmla="*/ 892067 w 1984462"/>
                    <a:gd name="connsiteY258" fmla="*/ 2777114 h 3016061"/>
                    <a:gd name="connsiteX259" fmla="*/ 892201 w 1984462"/>
                    <a:gd name="connsiteY259" fmla="*/ 2775469 h 3016061"/>
                    <a:gd name="connsiteX260" fmla="*/ 894204 w 1984462"/>
                    <a:gd name="connsiteY260" fmla="*/ 2750628 h 3016061"/>
                    <a:gd name="connsiteX261" fmla="*/ 894964 w 1984462"/>
                    <a:gd name="connsiteY261" fmla="*/ 2739041 h 3016061"/>
                    <a:gd name="connsiteX262" fmla="*/ 918115 w 1984462"/>
                    <a:gd name="connsiteY262" fmla="*/ 2722004 h 3016061"/>
                    <a:gd name="connsiteX263" fmla="*/ 930222 w 1984462"/>
                    <a:gd name="connsiteY263" fmla="*/ 2732704 h 3016061"/>
                    <a:gd name="connsiteX264" fmla="*/ 944237 w 1984462"/>
                    <a:gd name="connsiteY264" fmla="*/ 2742437 h 3016061"/>
                    <a:gd name="connsiteX265" fmla="*/ 944527 w 1984462"/>
                    <a:gd name="connsiteY265" fmla="*/ 2746115 h 3016061"/>
                    <a:gd name="connsiteX266" fmla="*/ 913796 w 1984462"/>
                    <a:gd name="connsiteY266" fmla="*/ 2763063 h 3016061"/>
                    <a:gd name="connsiteX267" fmla="*/ 894204 w 1984462"/>
                    <a:gd name="connsiteY267" fmla="*/ 2750628 h 3016061"/>
                    <a:gd name="connsiteX268" fmla="*/ 945495 w 1984462"/>
                    <a:gd name="connsiteY268" fmla="*/ 2756064 h 3016061"/>
                    <a:gd name="connsiteX269" fmla="*/ 952093 w 1984462"/>
                    <a:gd name="connsiteY269" fmla="*/ 2791367 h 3016061"/>
                    <a:gd name="connsiteX270" fmla="*/ 924362 w 1984462"/>
                    <a:gd name="connsiteY270" fmla="*/ 2770472 h 3016061"/>
                    <a:gd name="connsiteX271" fmla="*/ 945495 w 1984462"/>
                    <a:gd name="connsiteY271" fmla="*/ 2756064 h 3016061"/>
                    <a:gd name="connsiteX272" fmla="*/ 866623 w 1984462"/>
                    <a:gd name="connsiteY272" fmla="*/ 2759199 h 3016061"/>
                    <a:gd name="connsiteX273" fmla="*/ 875216 w 1984462"/>
                    <a:gd name="connsiteY273" fmla="*/ 2717760 h 3016061"/>
                    <a:gd name="connsiteX274" fmla="*/ 874881 w 1984462"/>
                    <a:gd name="connsiteY274" fmla="*/ 2681317 h 3016061"/>
                    <a:gd name="connsiteX275" fmla="*/ 877145 w 1984462"/>
                    <a:gd name="connsiteY275" fmla="*/ 2622751 h 3016061"/>
                    <a:gd name="connsiteX276" fmla="*/ 886989 w 1984462"/>
                    <a:gd name="connsiteY276" fmla="*/ 2626802 h 3016061"/>
                    <a:gd name="connsiteX277" fmla="*/ 886743 w 1984462"/>
                    <a:gd name="connsiteY277" fmla="*/ 2641829 h 3016061"/>
                    <a:gd name="connsiteX278" fmla="*/ 886765 w 1984462"/>
                    <a:gd name="connsiteY278" fmla="*/ 2645358 h 3016061"/>
                    <a:gd name="connsiteX279" fmla="*/ 881218 w 1984462"/>
                    <a:gd name="connsiteY279" fmla="*/ 2790585 h 3016061"/>
                    <a:gd name="connsiteX280" fmla="*/ 861336 w 1984462"/>
                    <a:gd name="connsiteY280" fmla="*/ 2806989 h 3016061"/>
                    <a:gd name="connsiteX281" fmla="*/ 844061 w 1984462"/>
                    <a:gd name="connsiteY281" fmla="*/ 2816662 h 3016061"/>
                    <a:gd name="connsiteX282" fmla="*/ 866623 w 1984462"/>
                    <a:gd name="connsiteY282" fmla="*/ 2759199 h 3016061"/>
                    <a:gd name="connsiteX283" fmla="*/ 1012110 w 1984462"/>
                    <a:gd name="connsiteY283" fmla="*/ 2973572 h 3016061"/>
                    <a:gd name="connsiteX284" fmla="*/ 975601 w 1984462"/>
                    <a:gd name="connsiteY284" fmla="*/ 2989261 h 3016061"/>
                    <a:gd name="connsiteX285" fmla="*/ 817358 w 1984462"/>
                    <a:gd name="connsiteY285" fmla="*/ 2932498 h 3016061"/>
                    <a:gd name="connsiteX286" fmla="*/ 816822 w 1984462"/>
                    <a:gd name="connsiteY286" fmla="*/ 2931254 h 3016061"/>
                    <a:gd name="connsiteX287" fmla="*/ 814082 w 1984462"/>
                    <a:gd name="connsiteY287" fmla="*/ 2908856 h 3016061"/>
                    <a:gd name="connsiteX288" fmla="*/ 1013540 w 1984462"/>
                    <a:gd name="connsiteY288" fmla="*/ 2955500 h 3016061"/>
                    <a:gd name="connsiteX289" fmla="*/ 1012110 w 1984462"/>
                    <a:gd name="connsiteY289" fmla="*/ 2973572 h 3016061"/>
                    <a:gd name="connsiteX290" fmla="*/ 992169 w 1984462"/>
                    <a:gd name="connsiteY290" fmla="*/ 2873917 h 3016061"/>
                    <a:gd name="connsiteX291" fmla="*/ 1013711 w 1984462"/>
                    <a:gd name="connsiteY291" fmla="*/ 2946906 h 3016061"/>
                    <a:gd name="connsiteX292" fmla="*/ 817276 w 1984462"/>
                    <a:gd name="connsiteY292" fmla="*/ 2895072 h 3016061"/>
                    <a:gd name="connsiteX293" fmla="*/ 836123 w 1984462"/>
                    <a:gd name="connsiteY293" fmla="*/ 2837862 h 3016061"/>
                    <a:gd name="connsiteX294" fmla="*/ 848089 w 1984462"/>
                    <a:gd name="connsiteY294" fmla="*/ 2826402 h 3016061"/>
                    <a:gd name="connsiteX295" fmla="*/ 876810 w 1984462"/>
                    <a:gd name="connsiteY295" fmla="*/ 2918528 h 3016061"/>
                    <a:gd name="connsiteX296" fmla="*/ 926916 w 1984462"/>
                    <a:gd name="connsiteY296" fmla="*/ 2934746 h 3016061"/>
                    <a:gd name="connsiteX297" fmla="*/ 992169 w 1984462"/>
                    <a:gd name="connsiteY297" fmla="*/ 2873917 h 3016061"/>
                    <a:gd name="connsiteX298" fmla="*/ 982220 w 1984462"/>
                    <a:gd name="connsiteY298" fmla="*/ 2857766 h 3016061"/>
                    <a:gd name="connsiteX299" fmla="*/ 983330 w 1984462"/>
                    <a:gd name="connsiteY299" fmla="*/ 2890538 h 3016061"/>
                    <a:gd name="connsiteX300" fmla="*/ 929709 w 1984462"/>
                    <a:gd name="connsiteY300" fmla="*/ 2925558 h 3016061"/>
                    <a:gd name="connsiteX301" fmla="*/ 857174 w 1984462"/>
                    <a:gd name="connsiteY301" fmla="*/ 2875935 h 3016061"/>
                    <a:gd name="connsiteX302" fmla="*/ 857561 w 1984462"/>
                    <a:gd name="connsiteY302" fmla="*/ 2820050 h 3016061"/>
                    <a:gd name="connsiteX303" fmla="*/ 890541 w 1984462"/>
                    <a:gd name="connsiteY303" fmla="*/ 2792171 h 3016061"/>
                    <a:gd name="connsiteX304" fmla="*/ 915717 w 1984462"/>
                    <a:gd name="connsiteY304" fmla="*/ 2776318 h 3016061"/>
                    <a:gd name="connsiteX305" fmla="*/ 934988 w 1984462"/>
                    <a:gd name="connsiteY305" fmla="*/ 2790108 h 3016061"/>
                    <a:gd name="connsiteX306" fmla="*/ 953991 w 1984462"/>
                    <a:gd name="connsiteY306" fmla="*/ 2797823 h 3016061"/>
                    <a:gd name="connsiteX307" fmla="*/ 967283 w 1984462"/>
                    <a:gd name="connsiteY307" fmla="*/ 2828978 h 3016061"/>
                    <a:gd name="connsiteX308" fmla="*/ 982220 w 1984462"/>
                    <a:gd name="connsiteY308" fmla="*/ 2857766 h 3016061"/>
                    <a:gd name="connsiteX309" fmla="*/ 1311916 w 1984462"/>
                    <a:gd name="connsiteY309" fmla="*/ 2895802 h 3016061"/>
                    <a:gd name="connsiteX310" fmla="*/ 1098138 w 1984462"/>
                    <a:gd name="connsiteY310" fmla="*/ 2898267 h 3016061"/>
                    <a:gd name="connsiteX311" fmla="*/ 976546 w 1984462"/>
                    <a:gd name="connsiteY311" fmla="*/ 2796751 h 3016061"/>
                    <a:gd name="connsiteX312" fmla="*/ 977336 w 1984462"/>
                    <a:gd name="connsiteY312" fmla="*/ 2781009 h 3016061"/>
                    <a:gd name="connsiteX313" fmla="*/ 1121155 w 1984462"/>
                    <a:gd name="connsiteY313" fmla="*/ 2884238 h 3016061"/>
                    <a:gd name="connsiteX314" fmla="*/ 1128802 w 1984462"/>
                    <a:gd name="connsiteY314" fmla="*/ 2888564 h 3016061"/>
                    <a:gd name="connsiteX315" fmla="*/ 1311499 w 1984462"/>
                    <a:gd name="connsiteY315" fmla="*/ 2888624 h 3016061"/>
                    <a:gd name="connsiteX316" fmla="*/ 1311916 w 1984462"/>
                    <a:gd name="connsiteY316" fmla="*/ 2895802 h 3016061"/>
                    <a:gd name="connsiteX317" fmla="*/ 1282309 w 1984462"/>
                    <a:gd name="connsiteY317" fmla="*/ 2841414 h 3016061"/>
                    <a:gd name="connsiteX318" fmla="*/ 1308215 w 1984462"/>
                    <a:gd name="connsiteY318" fmla="*/ 2877655 h 3016061"/>
                    <a:gd name="connsiteX319" fmla="*/ 1132942 w 1984462"/>
                    <a:gd name="connsiteY319" fmla="*/ 2880127 h 3016061"/>
                    <a:gd name="connsiteX320" fmla="*/ 1128296 w 1984462"/>
                    <a:gd name="connsiteY320" fmla="*/ 2827794 h 3016061"/>
                    <a:gd name="connsiteX321" fmla="*/ 1203288 w 1984462"/>
                    <a:gd name="connsiteY321" fmla="*/ 2854721 h 3016061"/>
                    <a:gd name="connsiteX322" fmla="*/ 1282309 w 1984462"/>
                    <a:gd name="connsiteY322" fmla="*/ 2841414 h 3016061"/>
                    <a:gd name="connsiteX323" fmla="*/ 1145422 w 1984462"/>
                    <a:gd name="connsiteY323" fmla="*/ 2763413 h 3016061"/>
                    <a:gd name="connsiteX324" fmla="*/ 1255979 w 1984462"/>
                    <a:gd name="connsiteY324" fmla="*/ 2822880 h 3016061"/>
                    <a:gd name="connsiteX325" fmla="*/ 1275548 w 1984462"/>
                    <a:gd name="connsiteY325" fmla="*/ 2835561 h 3016061"/>
                    <a:gd name="connsiteX326" fmla="*/ 1201136 w 1984462"/>
                    <a:gd name="connsiteY326" fmla="*/ 2845182 h 3016061"/>
                    <a:gd name="connsiteX327" fmla="*/ 1124826 w 1984462"/>
                    <a:gd name="connsiteY327" fmla="*/ 2819254 h 3016061"/>
                    <a:gd name="connsiteX328" fmla="*/ 1106597 w 1984462"/>
                    <a:gd name="connsiteY328" fmla="*/ 2789468 h 3016061"/>
                    <a:gd name="connsiteX329" fmla="*/ 1117275 w 1984462"/>
                    <a:gd name="connsiteY329" fmla="*/ 2759556 h 3016061"/>
                    <a:gd name="connsiteX330" fmla="*/ 1145422 w 1984462"/>
                    <a:gd name="connsiteY330" fmla="*/ 2763413 h 3016061"/>
                    <a:gd name="connsiteX331" fmla="*/ 1137797 w 1984462"/>
                    <a:gd name="connsiteY331" fmla="*/ 2752162 h 3016061"/>
                    <a:gd name="connsiteX332" fmla="*/ 1119971 w 1984462"/>
                    <a:gd name="connsiteY332" fmla="*/ 2748930 h 3016061"/>
                    <a:gd name="connsiteX333" fmla="*/ 1125347 w 1984462"/>
                    <a:gd name="connsiteY333" fmla="*/ 2730575 h 3016061"/>
                    <a:gd name="connsiteX334" fmla="*/ 1137797 w 1984462"/>
                    <a:gd name="connsiteY334" fmla="*/ 2752162 h 3016061"/>
                    <a:gd name="connsiteX335" fmla="*/ 1120976 w 1984462"/>
                    <a:gd name="connsiteY335" fmla="*/ 2723516 h 3016061"/>
                    <a:gd name="connsiteX336" fmla="*/ 1108615 w 1984462"/>
                    <a:gd name="connsiteY336" fmla="*/ 2746726 h 3016061"/>
                    <a:gd name="connsiteX337" fmla="*/ 1088890 w 1984462"/>
                    <a:gd name="connsiteY337" fmla="*/ 2742415 h 3016061"/>
                    <a:gd name="connsiteX338" fmla="*/ 1100878 w 1984462"/>
                    <a:gd name="connsiteY338" fmla="*/ 2714483 h 3016061"/>
                    <a:gd name="connsiteX339" fmla="*/ 1103053 w 1984462"/>
                    <a:gd name="connsiteY339" fmla="*/ 2714788 h 3016061"/>
                    <a:gd name="connsiteX340" fmla="*/ 1120976 w 1984462"/>
                    <a:gd name="connsiteY340" fmla="*/ 2723516 h 3016061"/>
                    <a:gd name="connsiteX341" fmla="*/ 1110194 w 1984462"/>
                    <a:gd name="connsiteY341" fmla="*/ 2700112 h 3016061"/>
                    <a:gd name="connsiteX342" fmla="*/ 1113693 w 1984462"/>
                    <a:gd name="connsiteY342" fmla="*/ 2707379 h 3016061"/>
                    <a:gd name="connsiteX343" fmla="*/ 1106411 w 1984462"/>
                    <a:gd name="connsiteY343" fmla="*/ 2705711 h 3016061"/>
                    <a:gd name="connsiteX344" fmla="*/ 1110194 w 1984462"/>
                    <a:gd name="connsiteY344" fmla="*/ 2700112 h 3016061"/>
                    <a:gd name="connsiteX345" fmla="*/ 1119338 w 1984462"/>
                    <a:gd name="connsiteY345" fmla="*/ 2638218 h 3016061"/>
                    <a:gd name="connsiteX346" fmla="*/ 1091183 w 1984462"/>
                    <a:gd name="connsiteY346" fmla="*/ 2657623 h 3016061"/>
                    <a:gd name="connsiteX347" fmla="*/ 1087721 w 1984462"/>
                    <a:gd name="connsiteY347" fmla="*/ 2661636 h 3016061"/>
                    <a:gd name="connsiteX348" fmla="*/ 1069045 w 1984462"/>
                    <a:gd name="connsiteY348" fmla="*/ 2656401 h 3016061"/>
                    <a:gd name="connsiteX349" fmla="*/ 1084131 w 1984462"/>
                    <a:gd name="connsiteY349" fmla="*/ 2623645 h 3016061"/>
                    <a:gd name="connsiteX350" fmla="*/ 1118928 w 1984462"/>
                    <a:gd name="connsiteY350" fmla="*/ 2620026 h 3016061"/>
                    <a:gd name="connsiteX351" fmla="*/ 1122584 w 1984462"/>
                    <a:gd name="connsiteY351" fmla="*/ 2621046 h 3016061"/>
                    <a:gd name="connsiteX352" fmla="*/ 1119338 w 1984462"/>
                    <a:gd name="connsiteY352" fmla="*/ 2638218 h 3016061"/>
                    <a:gd name="connsiteX353" fmla="*/ 1966481 w 1984462"/>
                    <a:gd name="connsiteY353" fmla="*/ 564391 h 3016061"/>
                    <a:gd name="connsiteX354" fmla="*/ 1958632 w 1984462"/>
                    <a:gd name="connsiteY354" fmla="*/ 1230431 h 3016061"/>
                    <a:gd name="connsiteX355" fmla="*/ 768860 w 1984462"/>
                    <a:gd name="connsiteY355" fmla="*/ 1238845 h 3016061"/>
                    <a:gd name="connsiteX356" fmla="*/ 28892 w 1984462"/>
                    <a:gd name="connsiteY356" fmla="*/ 1244199 h 3016061"/>
                    <a:gd name="connsiteX357" fmla="*/ 16211 w 1984462"/>
                    <a:gd name="connsiteY357" fmla="*/ 274504 h 3016061"/>
                    <a:gd name="connsiteX358" fmla="*/ 407771 w 1984462"/>
                    <a:gd name="connsiteY358" fmla="*/ 267341 h 3016061"/>
                    <a:gd name="connsiteX359" fmla="*/ 419119 w 1984462"/>
                    <a:gd name="connsiteY359" fmla="*/ 272531 h 3016061"/>
                    <a:gd name="connsiteX360" fmla="*/ 429045 w 1984462"/>
                    <a:gd name="connsiteY360" fmla="*/ 302882 h 3016061"/>
                    <a:gd name="connsiteX361" fmla="*/ 457997 w 1984462"/>
                    <a:gd name="connsiteY361" fmla="*/ 297432 h 3016061"/>
                    <a:gd name="connsiteX362" fmla="*/ 483619 w 1984462"/>
                    <a:gd name="connsiteY362" fmla="*/ 290849 h 3016061"/>
                    <a:gd name="connsiteX363" fmla="*/ 487425 w 1984462"/>
                    <a:gd name="connsiteY363" fmla="*/ 270223 h 3016061"/>
                    <a:gd name="connsiteX364" fmla="*/ 512295 w 1984462"/>
                    <a:gd name="connsiteY364" fmla="*/ 277237 h 3016061"/>
                    <a:gd name="connsiteX365" fmla="*/ 517165 w 1984462"/>
                    <a:gd name="connsiteY365" fmla="*/ 263000 h 3016061"/>
                    <a:gd name="connsiteX366" fmla="*/ 713943 w 1984462"/>
                    <a:gd name="connsiteY366" fmla="*/ 261994 h 3016061"/>
                    <a:gd name="connsiteX367" fmla="*/ 1530049 w 1984462"/>
                    <a:gd name="connsiteY367" fmla="*/ 239074 h 3016061"/>
                    <a:gd name="connsiteX368" fmla="*/ 1534554 w 1984462"/>
                    <a:gd name="connsiteY368" fmla="*/ 237891 h 3016061"/>
                    <a:gd name="connsiteX369" fmla="*/ 1563789 w 1984462"/>
                    <a:gd name="connsiteY369" fmla="*/ 237042 h 3016061"/>
                    <a:gd name="connsiteX370" fmla="*/ 1570580 w 1984462"/>
                    <a:gd name="connsiteY370" fmla="*/ 258040 h 3016061"/>
                    <a:gd name="connsiteX371" fmla="*/ 1596434 w 1984462"/>
                    <a:gd name="connsiteY371" fmla="*/ 260676 h 3016061"/>
                    <a:gd name="connsiteX372" fmla="*/ 1621803 w 1984462"/>
                    <a:gd name="connsiteY372" fmla="*/ 268056 h 3016061"/>
                    <a:gd name="connsiteX373" fmla="*/ 1632057 w 1984462"/>
                    <a:gd name="connsiteY373" fmla="*/ 233579 h 3016061"/>
                    <a:gd name="connsiteX374" fmla="*/ 1970077 w 1984462"/>
                    <a:gd name="connsiteY374" fmla="*/ 226691 h 3016061"/>
                    <a:gd name="connsiteX375" fmla="*/ 1966481 w 1984462"/>
                    <a:gd name="connsiteY375" fmla="*/ 564391 h 301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Lst>
                  <a:rect l="l" t="t" r="r" b="b"/>
                  <a:pathLst>
                    <a:path w="1984462" h="3016061">
                      <a:moveTo>
                        <a:pt x="1977278" y="212290"/>
                      </a:moveTo>
                      <a:cubicBezTo>
                        <a:pt x="1867236" y="214680"/>
                        <a:pt x="1757193" y="217152"/>
                        <a:pt x="1647151" y="219200"/>
                      </a:cubicBezTo>
                      <a:cubicBezTo>
                        <a:pt x="1653689" y="209855"/>
                        <a:pt x="1658559" y="199095"/>
                        <a:pt x="1658588" y="187620"/>
                      </a:cubicBezTo>
                      <a:cubicBezTo>
                        <a:pt x="1658566" y="183420"/>
                        <a:pt x="1652669" y="181663"/>
                        <a:pt x="1650569" y="185446"/>
                      </a:cubicBezTo>
                      <a:cubicBezTo>
                        <a:pt x="1644440" y="196995"/>
                        <a:pt x="1642147" y="211307"/>
                        <a:pt x="1631141" y="219625"/>
                      </a:cubicBezTo>
                      <a:cubicBezTo>
                        <a:pt x="1630828" y="219684"/>
                        <a:pt x="1630531" y="219751"/>
                        <a:pt x="1630248" y="219848"/>
                      </a:cubicBezTo>
                      <a:cubicBezTo>
                        <a:pt x="1626413" y="214248"/>
                        <a:pt x="1629354" y="205380"/>
                        <a:pt x="1629890" y="199192"/>
                      </a:cubicBezTo>
                      <a:cubicBezTo>
                        <a:pt x="1630769" y="185974"/>
                        <a:pt x="1623613" y="162518"/>
                        <a:pt x="1644202" y="162824"/>
                      </a:cubicBezTo>
                      <a:cubicBezTo>
                        <a:pt x="1651224" y="162652"/>
                        <a:pt x="1662416" y="161610"/>
                        <a:pt x="1668462" y="165929"/>
                      </a:cubicBezTo>
                      <a:cubicBezTo>
                        <a:pt x="1674010" y="169890"/>
                        <a:pt x="1673377" y="181529"/>
                        <a:pt x="1674032" y="187583"/>
                      </a:cubicBezTo>
                      <a:cubicBezTo>
                        <a:pt x="1675008" y="196533"/>
                        <a:pt x="1675112" y="205692"/>
                        <a:pt x="1676549" y="214568"/>
                      </a:cubicBezTo>
                      <a:cubicBezTo>
                        <a:pt x="1677256" y="218940"/>
                        <a:pt x="1683653" y="218284"/>
                        <a:pt x="1684755" y="214568"/>
                      </a:cubicBezTo>
                      <a:cubicBezTo>
                        <a:pt x="1687495" y="205357"/>
                        <a:pt x="1686460" y="195007"/>
                        <a:pt x="1685448" y="185595"/>
                      </a:cubicBezTo>
                      <a:cubicBezTo>
                        <a:pt x="1684621" y="177895"/>
                        <a:pt x="1684673" y="168505"/>
                        <a:pt x="1680436" y="161737"/>
                      </a:cubicBezTo>
                      <a:cubicBezTo>
                        <a:pt x="1674285" y="149539"/>
                        <a:pt x="1640486" y="148132"/>
                        <a:pt x="1629927" y="154253"/>
                      </a:cubicBezTo>
                      <a:cubicBezTo>
                        <a:pt x="1621357" y="152771"/>
                        <a:pt x="1612056" y="152220"/>
                        <a:pt x="1604074" y="155184"/>
                      </a:cubicBezTo>
                      <a:cubicBezTo>
                        <a:pt x="1592778" y="152563"/>
                        <a:pt x="1580498" y="155303"/>
                        <a:pt x="1569262" y="157306"/>
                      </a:cubicBezTo>
                      <a:cubicBezTo>
                        <a:pt x="1562910" y="150723"/>
                        <a:pt x="1548405" y="147194"/>
                        <a:pt x="1539387" y="146747"/>
                      </a:cubicBezTo>
                      <a:cubicBezTo>
                        <a:pt x="1541584" y="131735"/>
                        <a:pt x="1537622" y="117848"/>
                        <a:pt x="1527793" y="106060"/>
                      </a:cubicBezTo>
                      <a:cubicBezTo>
                        <a:pt x="1526215" y="104161"/>
                        <a:pt x="1522603" y="104236"/>
                        <a:pt x="1521009" y="106060"/>
                      </a:cubicBezTo>
                      <a:cubicBezTo>
                        <a:pt x="1513369" y="114854"/>
                        <a:pt x="1509594" y="125957"/>
                        <a:pt x="1505126" y="136546"/>
                      </a:cubicBezTo>
                      <a:cubicBezTo>
                        <a:pt x="1500666" y="147104"/>
                        <a:pt x="1496742" y="157663"/>
                        <a:pt x="1495997" y="169243"/>
                      </a:cubicBezTo>
                      <a:cubicBezTo>
                        <a:pt x="1494828" y="187650"/>
                        <a:pt x="1499839" y="205804"/>
                        <a:pt x="1497017" y="224174"/>
                      </a:cubicBezTo>
                      <a:cubicBezTo>
                        <a:pt x="1464842" y="225366"/>
                        <a:pt x="1432658" y="226349"/>
                        <a:pt x="1400475" y="227332"/>
                      </a:cubicBezTo>
                      <a:cubicBezTo>
                        <a:pt x="1378978" y="202528"/>
                        <a:pt x="1354449" y="180472"/>
                        <a:pt x="1331701" y="156807"/>
                      </a:cubicBezTo>
                      <a:cubicBezTo>
                        <a:pt x="1311245" y="136337"/>
                        <a:pt x="1290880" y="113350"/>
                        <a:pt x="1262896" y="103439"/>
                      </a:cubicBezTo>
                      <a:cubicBezTo>
                        <a:pt x="1208731" y="90229"/>
                        <a:pt x="1149347" y="100997"/>
                        <a:pt x="1098078" y="120998"/>
                      </a:cubicBezTo>
                      <a:cubicBezTo>
                        <a:pt x="1095145" y="113611"/>
                        <a:pt x="1104170" y="83483"/>
                        <a:pt x="1090431" y="86454"/>
                      </a:cubicBezTo>
                      <a:cubicBezTo>
                        <a:pt x="1074660" y="90132"/>
                        <a:pt x="1083007" y="143597"/>
                        <a:pt x="1092970" y="150470"/>
                      </a:cubicBezTo>
                      <a:cubicBezTo>
                        <a:pt x="1074406" y="166994"/>
                        <a:pt x="1054904" y="183152"/>
                        <a:pt x="1032744" y="194523"/>
                      </a:cubicBezTo>
                      <a:cubicBezTo>
                        <a:pt x="1014381" y="203950"/>
                        <a:pt x="993033" y="192736"/>
                        <a:pt x="976196" y="182289"/>
                      </a:cubicBezTo>
                      <a:cubicBezTo>
                        <a:pt x="950856" y="166353"/>
                        <a:pt x="926269" y="149264"/>
                        <a:pt x="901666" y="132227"/>
                      </a:cubicBezTo>
                      <a:cubicBezTo>
                        <a:pt x="905225" y="123432"/>
                        <a:pt x="904667" y="112762"/>
                        <a:pt x="905128" y="103499"/>
                      </a:cubicBezTo>
                      <a:cubicBezTo>
                        <a:pt x="905679" y="92374"/>
                        <a:pt x="906029" y="81234"/>
                        <a:pt x="905918" y="70094"/>
                      </a:cubicBezTo>
                      <a:cubicBezTo>
                        <a:pt x="905694" y="47919"/>
                        <a:pt x="902939" y="25930"/>
                        <a:pt x="897384" y="4455"/>
                      </a:cubicBezTo>
                      <a:cubicBezTo>
                        <a:pt x="895366" y="-3349"/>
                        <a:pt x="883660" y="-43"/>
                        <a:pt x="885358" y="7768"/>
                      </a:cubicBezTo>
                      <a:cubicBezTo>
                        <a:pt x="892857" y="44233"/>
                        <a:pt x="890578" y="81688"/>
                        <a:pt x="886885" y="118518"/>
                      </a:cubicBezTo>
                      <a:cubicBezTo>
                        <a:pt x="872804" y="113700"/>
                        <a:pt x="856913" y="112457"/>
                        <a:pt x="842400" y="110409"/>
                      </a:cubicBezTo>
                      <a:cubicBezTo>
                        <a:pt x="809085" y="106343"/>
                        <a:pt x="775025" y="98018"/>
                        <a:pt x="741584" y="105129"/>
                      </a:cubicBezTo>
                      <a:cubicBezTo>
                        <a:pt x="707353" y="112576"/>
                        <a:pt x="679496" y="135309"/>
                        <a:pt x="654804" y="159004"/>
                      </a:cubicBezTo>
                      <a:cubicBezTo>
                        <a:pt x="625361" y="186883"/>
                        <a:pt x="595159" y="214643"/>
                        <a:pt x="570615" y="247079"/>
                      </a:cubicBezTo>
                      <a:cubicBezTo>
                        <a:pt x="562901" y="247318"/>
                        <a:pt x="555186" y="247586"/>
                        <a:pt x="547472" y="247854"/>
                      </a:cubicBezTo>
                      <a:cubicBezTo>
                        <a:pt x="548797" y="242932"/>
                        <a:pt x="546526" y="238017"/>
                        <a:pt x="546206" y="233021"/>
                      </a:cubicBezTo>
                      <a:cubicBezTo>
                        <a:pt x="545685" y="218024"/>
                        <a:pt x="549319" y="202550"/>
                        <a:pt x="544464" y="187903"/>
                      </a:cubicBezTo>
                      <a:cubicBezTo>
                        <a:pt x="541336" y="178178"/>
                        <a:pt x="536682" y="169310"/>
                        <a:pt x="531552" y="160515"/>
                      </a:cubicBezTo>
                      <a:cubicBezTo>
                        <a:pt x="527605" y="154759"/>
                        <a:pt x="514239" y="125331"/>
                        <a:pt x="505966" y="135704"/>
                      </a:cubicBezTo>
                      <a:cubicBezTo>
                        <a:pt x="497946" y="148348"/>
                        <a:pt x="495921" y="162794"/>
                        <a:pt x="500039" y="177054"/>
                      </a:cubicBezTo>
                      <a:cubicBezTo>
                        <a:pt x="490209" y="178878"/>
                        <a:pt x="478295" y="183793"/>
                        <a:pt x="471586" y="191306"/>
                      </a:cubicBezTo>
                      <a:cubicBezTo>
                        <a:pt x="460134" y="190740"/>
                        <a:pt x="447884" y="189847"/>
                        <a:pt x="436968" y="193771"/>
                      </a:cubicBezTo>
                      <a:cubicBezTo>
                        <a:pt x="428725" y="192028"/>
                        <a:pt x="419357" y="193637"/>
                        <a:pt x="411278" y="196102"/>
                      </a:cubicBezTo>
                      <a:cubicBezTo>
                        <a:pt x="400987" y="192282"/>
                        <a:pt x="373145" y="196496"/>
                        <a:pt x="365542" y="204933"/>
                      </a:cubicBezTo>
                      <a:cubicBezTo>
                        <a:pt x="358744" y="211910"/>
                        <a:pt x="359958" y="222670"/>
                        <a:pt x="360107" y="231591"/>
                      </a:cubicBezTo>
                      <a:cubicBezTo>
                        <a:pt x="360241" y="239789"/>
                        <a:pt x="360419" y="248524"/>
                        <a:pt x="362504" y="256611"/>
                      </a:cubicBezTo>
                      <a:cubicBezTo>
                        <a:pt x="244301" y="257668"/>
                        <a:pt x="126105" y="256864"/>
                        <a:pt x="7894" y="258874"/>
                      </a:cubicBezTo>
                      <a:cubicBezTo>
                        <a:pt x="3664" y="258949"/>
                        <a:pt x="-52" y="262434"/>
                        <a:pt x="1" y="266768"/>
                      </a:cubicBezTo>
                      <a:cubicBezTo>
                        <a:pt x="3255" y="555001"/>
                        <a:pt x="6732" y="843242"/>
                        <a:pt x="10515" y="1131469"/>
                      </a:cubicBezTo>
                      <a:cubicBezTo>
                        <a:pt x="10865" y="1158588"/>
                        <a:pt x="11207" y="1185708"/>
                        <a:pt x="11557" y="1212828"/>
                      </a:cubicBezTo>
                      <a:cubicBezTo>
                        <a:pt x="11721" y="1225606"/>
                        <a:pt x="11140" y="1238659"/>
                        <a:pt x="12049" y="1251415"/>
                      </a:cubicBezTo>
                      <a:cubicBezTo>
                        <a:pt x="11528" y="1256486"/>
                        <a:pt x="15124" y="1261624"/>
                        <a:pt x="20530" y="1261549"/>
                      </a:cubicBezTo>
                      <a:cubicBezTo>
                        <a:pt x="256520" y="1259717"/>
                        <a:pt x="492510" y="1257901"/>
                        <a:pt x="728501" y="1256091"/>
                      </a:cubicBezTo>
                      <a:cubicBezTo>
                        <a:pt x="703116" y="1568071"/>
                        <a:pt x="794043" y="1963585"/>
                        <a:pt x="774333" y="2262258"/>
                      </a:cubicBezTo>
                      <a:cubicBezTo>
                        <a:pt x="773380" y="2338517"/>
                        <a:pt x="800090" y="2410039"/>
                        <a:pt x="821074" y="2482157"/>
                      </a:cubicBezTo>
                      <a:cubicBezTo>
                        <a:pt x="849891" y="2571975"/>
                        <a:pt x="779910" y="2559584"/>
                        <a:pt x="865655" y="2610018"/>
                      </a:cubicBezTo>
                      <a:cubicBezTo>
                        <a:pt x="849221" y="2629475"/>
                        <a:pt x="846525" y="2657578"/>
                        <a:pt x="853421" y="2681540"/>
                      </a:cubicBezTo>
                      <a:cubicBezTo>
                        <a:pt x="857032" y="2729890"/>
                        <a:pt x="849020" y="2745676"/>
                        <a:pt x="830337" y="2788366"/>
                      </a:cubicBezTo>
                      <a:cubicBezTo>
                        <a:pt x="816315" y="2825367"/>
                        <a:pt x="801110" y="2862286"/>
                        <a:pt x="792204" y="2900933"/>
                      </a:cubicBezTo>
                      <a:cubicBezTo>
                        <a:pt x="776127" y="2996134"/>
                        <a:pt x="937200" y="3044126"/>
                        <a:pt x="1003934" y="2998852"/>
                      </a:cubicBezTo>
                      <a:cubicBezTo>
                        <a:pt x="1010680" y="2993789"/>
                        <a:pt x="1024516" y="2986216"/>
                        <a:pt x="1020860" y="2976454"/>
                      </a:cubicBezTo>
                      <a:cubicBezTo>
                        <a:pt x="1029788" y="2916935"/>
                        <a:pt x="1012624" y="2888735"/>
                        <a:pt x="986800" y="2843253"/>
                      </a:cubicBezTo>
                      <a:cubicBezTo>
                        <a:pt x="987448" y="2837743"/>
                        <a:pt x="982578" y="2833967"/>
                        <a:pt x="980173" y="2829463"/>
                      </a:cubicBezTo>
                      <a:cubicBezTo>
                        <a:pt x="979346" y="2822016"/>
                        <a:pt x="976554" y="2814354"/>
                        <a:pt x="976740" y="2806490"/>
                      </a:cubicBezTo>
                      <a:cubicBezTo>
                        <a:pt x="1026154" y="2837944"/>
                        <a:pt x="1054763" y="2898810"/>
                        <a:pt x="1111772" y="2918119"/>
                      </a:cubicBezTo>
                      <a:cubicBezTo>
                        <a:pt x="1161201" y="2935558"/>
                        <a:pt x="1309994" y="2965284"/>
                        <a:pt x="1322177" y="2891967"/>
                      </a:cubicBezTo>
                      <a:cubicBezTo>
                        <a:pt x="1318454" y="2851638"/>
                        <a:pt x="1281825" y="2818918"/>
                        <a:pt x="1245472" y="2806066"/>
                      </a:cubicBezTo>
                      <a:cubicBezTo>
                        <a:pt x="1233029" y="2802142"/>
                        <a:pt x="1219953" y="2801077"/>
                        <a:pt x="1207555" y="2796810"/>
                      </a:cubicBezTo>
                      <a:cubicBezTo>
                        <a:pt x="1148498" y="2778001"/>
                        <a:pt x="1132927" y="2711855"/>
                        <a:pt x="1108325" y="2662254"/>
                      </a:cubicBezTo>
                      <a:cubicBezTo>
                        <a:pt x="1128370" y="2651882"/>
                        <a:pt x="1149972" y="2638806"/>
                        <a:pt x="1134930" y="2613302"/>
                      </a:cubicBezTo>
                      <a:cubicBezTo>
                        <a:pt x="1167769" y="2602736"/>
                        <a:pt x="1176198" y="2603019"/>
                        <a:pt x="1177323" y="2565333"/>
                      </a:cubicBezTo>
                      <a:cubicBezTo>
                        <a:pt x="1183615" y="2513893"/>
                        <a:pt x="1199773" y="2464799"/>
                        <a:pt x="1224160" y="2419161"/>
                      </a:cubicBezTo>
                      <a:cubicBezTo>
                        <a:pt x="1269762" y="2326468"/>
                        <a:pt x="1343458" y="2246301"/>
                        <a:pt x="1358634" y="2140979"/>
                      </a:cubicBezTo>
                      <a:cubicBezTo>
                        <a:pt x="1402009" y="1847667"/>
                        <a:pt x="1398308" y="1544526"/>
                        <a:pt x="1352387" y="1251340"/>
                      </a:cubicBezTo>
                      <a:cubicBezTo>
                        <a:pt x="1554801" y="1249918"/>
                        <a:pt x="1757208" y="1247997"/>
                        <a:pt x="1959623" y="1246575"/>
                      </a:cubicBezTo>
                      <a:cubicBezTo>
                        <a:pt x="1966168" y="1246738"/>
                        <a:pt x="1975036" y="1247334"/>
                        <a:pt x="1975379" y="1238480"/>
                      </a:cubicBezTo>
                      <a:cubicBezTo>
                        <a:pt x="1978328" y="899403"/>
                        <a:pt x="1981411" y="560229"/>
                        <a:pt x="1984374" y="221203"/>
                      </a:cubicBezTo>
                      <a:cubicBezTo>
                        <a:pt x="1985030" y="216832"/>
                        <a:pt x="1981984" y="212193"/>
                        <a:pt x="1977278" y="212290"/>
                      </a:cubicBezTo>
                      <a:close/>
                      <a:moveTo>
                        <a:pt x="1621960" y="162042"/>
                      </a:moveTo>
                      <a:cubicBezTo>
                        <a:pt x="1615534" y="172161"/>
                        <a:pt x="1618534" y="184373"/>
                        <a:pt x="1618639" y="195580"/>
                      </a:cubicBezTo>
                      <a:cubicBezTo>
                        <a:pt x="1618579" y="205432"/>
                        <a:pt x="1614960" y="216013"/>
                        <a:pt x="1620575" y="225068"/>
                      </a:cubicBezTo>
                      <a:cubicBezTo>
                        <a:pt x="1620582" y="231241"/>
                        <a:pt x="1621908" y="237608"/>
                        <a:pt x="1620962" y="243840"/>
                      </a:cubicBezTo>
                      <a:cubicBezTo>
                        <a:pt x="1620262" y="250170"/>
                        <a:pt x="1617894" y="258182"/>
                        <a:pt x="1612592" y="262262"/>
                      </a:cubicBezTo>
                      <a:cubicBezTo>
                        <a:pt x="1610857" y="263595"/>
                        <a:pt x="1610686" y="264042"/>
                        <a:pt x="1609078" y="262672"/>
                      </a:cubicBezTo>
                      <a:cubicBezTo>
                        <a:pt x="1606099" y="258450"/>
                        <a:pt x="1604915" y="252969"/>
                        <a:pt x="1603567" y="248047"/>
                      </a:cubicBezTo>
                      <a:cubicBezTo>
                        <a:pt x="1599777" y="225388"/>
                        <a:pt x="1598012" y="201939"/>
                        <a:pt x="1597588" y="178975"/>
                      </a:cubicBezTo>
                      <a:cubicBezTo>
                        <a:pt x="1597856" y="164678"/>
                        <a:pt x="1610165" y="162109"/>
                        <a:pt x="1621960" y="162042"/>
                      </a:cubicBezTo>
                      <a:close/>
                      <a:moveTo>
                        <a:pt x="1592383" y="163807"/>
                      </a:moveTo>
                      <a:cubicBezTo>
                        <a:pt x="1583849" y="176458"/>
                        <a:pt x="1589404" y="194270"/>
                        <a:pt x="1589263" y="208701"/>
                      </a:cubicBezTo>
                      <a:cubicBezTo>
                        <a:pt x="1590171" y="223042"/>
                        <a:pt x="1590290" y="238159"/>
                        <a:pt x="1593872" y="252210"/>
                      </a:cubicBezTo>
                      <a:cubicBezTo>
                        <a:pt x="1579858" y="262114"/>
                        <a:pt x="1576708" y="251957"/>
                        <a:pt x="1574266" y="239343"/>
                      </a:cubicBezTo>
                      <a:cubicBezTo>
                        <a:pt x="1570595" y="226103"/>
                        <a:pt x="1567088" y="212796"/>
                        <a:pt x="1564556" y="199281"/>
                      </a:cubicBezTo>
                      <a:cubicBezTo>
                        <a:pt x="1558018" y="168088"/>
                        <a:pt x="1562158" y="166971"/>
                        <a:pt x="1592383" y="163807"/>
                      </a:cubicBezTo>
                      <a:close/>
                      <a:moveTo>
                        <a:pt x="1548740" y="157812"/>
                      </a:moveTo>
                      <a:cubicBezTo>
                        <a:pt x="1552753" y="158810"/>
                        <a:pt x="1556700" y="160039"/>
                        <a:pt x="1560728" y="160880"/>
                      </a:cubicBezTo>
                      <a:cubicBezTo>
                        <a:pt x="1553989" y="165050"/>
                        <a:pt x="1551532" y="172653"/>
                        <a:pt x="1552098" y="180271"/>
                      </a:cubicBezTo>
                      <a:cubicBezTo>
                        <a:pt x="1553476" y="196809"/>
                        <a:pt x="1557593" y="213072"/>
                        <a:pt x="1561704" y="229104"/>
                      </a:cubicBezTo>
                      <a:cubicBezTo>
                        <a:pt x="1556335" y="230466"/>
                        <a:pt x="1556246" y="237645"/>
                        <a:pt x="1552321" y="240899"/>
                      </a:cubicBezTo>
                      <a:cubicBezTo>
                        <a:pt x="1543051" y="247965"/>
                        <a:pt x="1541211" y="236602"/>
                        <a:pt x="1539030" y="229938"/>
                      </a:cubicBezTo>
                      <a:cubicBezTo>
                        <a:pt x="1535761" y="219505"/>
                        <a:pt x="1532149" y="209058"/>
                        <a:pt x="1530466" y="198149"/>
                      </a:cubicBezTo>
                      <a:cubicBezTo>
                        <a:pt x="1528620" y="185237"/>
                        <a:pt x="1528813" y="165691"/>
                        <a:pt x="1539022" y="156286"/>
                      </a:cubicBezTo>
                      <a:cubicBezTo>
                        <a:pt x="1541673" y="155228"/>
                        <a:pt x="1546141" y="157165"/>
                        <a:pt x="1548740" y="157812"/>
                      </a:cubicBezTo>
                      <a:close/>
                      <a:moveTo>
                        <a:pt x="1505082" y="159771"/>
                      </a:moveTo>
                      <a:cubicBezTo>
                        <a:pt x="1506988" y="154521"/>
                        <a:pt x="1509937" y="149271"/>
                        <a:pt x="1512253" y="144118"/>
                      </a:cubicBezTo>
                      <a:cubicBezTo>
                        <a:pt x="1516117" y="135540"/>
                        <a:pt x="1519401" y="125585"/>
                        <a:pt x="1524554" y="117408"/>
                      </a:cubicBezTo>
                      <a:cubicBezTo>
                        <a:pt x="1531084" y="126605"/>
                        <a:pt x="1533326" y="138035"/>
                        <a:pt x="1533028" y="149041"/>
                      </a:cubicBezTo>
                      <a:cubicBezTo>
                        <a:pt x="1513496" y="168773"/>
                        <a:pt x="1524986" y="199505"/>
                        <a:pt x="1530712" y="222931"/>
                      </a:cubicBezTo>
                      <a:cubicBezTo>
                        <a:pt x="1528538" y="222916"/>
                        <a:pt x="1527510" y="222901"/>
                        <a:pt x="1526981" y="222931"/>
                      </a:cubicBezTo>
                      <a:cubicBezTo>
                        <a:pt x="1520682" y="223281"/>
                        <a:pt x="1514375" y="223519"/>
                        <a:pt x="1508068" y="223765"/>
                      </a:cubicBezTo>
                      <a:cubicBezTo>
                        <a:pt x="1508797" y="217502"/>
                        <a:pt x="1507189" y="210093"/>
                        <a:pt x="1506549" y="204814"/>
                      </a:cubicBezTo>
                      <a:cubicBezTo>
                        <a:pt x="1504828" y="189981"/>
                        <a:pt x="1500294" y="174440"/>
                        <a:pt x="1505082" y="159771"/>
                      </a:cubicBezTo>
                      <a:close/>
                      <a:moveTo>
                        <a:pt x="655333" y="179012"/>
                      </a:moveTo>
                      <a:cubicBezTo>
                        <a:pt x="656762" y="177404"/>
                        <a:pt x="657135" y="175661"/>
                        <a:pt x="656814" y="174127"/>
                      </a:cubicBezTo>
                      <a:cubicBezTo>
                        <a:pt x="679362" y="152719"/>
                        <a:pt x="702907" y="130313"/>
                        <a:pt x="733363" y="121132"/>
                      </a:cubicBezTo>
                      <a:cubicBezTo>
                        <a:pt x="766403" y="110982"/>
                        <a:pt x="801028" y="119948"/>
                        <a:pt x="834336" y="124177"/>
                      </a:cubicBezTo>
                      <a:cubicBezTo>
                        <a:pt x="851939" y="126270"/>
                        <a:pt x="869587" y="130469"/>
                        <a:pt x="887413" y="129970"/>
                      </a:cubicBezTo>
                      <a:cubicBezTo>
                        <a:pt x="887957" y="134029"/>
                        <a:pt x="890317" y="139003"/>
                        <a:pt x="894860" y="138869"/>
                      </a:cubicBezTo>
                      <a:cubicBezTo>
                        <a:pt x="920967" y="158505"/>
                        <a:pt x="946969" y="178521"/>
                        <a:pt x="974722" y="195811"/>
                      </a:cubicBezTo>
                      <a:cubicBezTo>
                        <a:pt x="1014694" y="222067"/>
                        <a:pt x="1038776" y="211545"/>
                        <a:pt x="1073647" y="184150"/>
                      </a:cubicBezTo>
                      <a:cubicBezTo>
                        <a:pt x="1080579" y="178811"/>
                        <a:pt x="1117945" y="151058"/>
                        <a:pt x="1103864" y="143203"/>
                      </a:cubicBezTo>
                      <a:cubicBezTo>
                        <a:pt x="1102539" y="138489"/>
                        <a:pt x="1100461" y="133902"/>
                        <a:pt x="1099523" y="129107"/>
                      </a:cubicBezTo>
                      <a:cubicBezTo>
                        <a:pt x="1148848" y="117364"/>
                        <a:pt x="1200697" y="104318"/>
                        <a:pt x="1251578" y="113484"/>
                      </a:cubicBezTo>
                      <a:cubicBezTo>
                        <a:pt x="1279986" y="120484"/>
                        <a:pt x="1300046" y="143240"/>
                        <a:pt x="1319965" y="163189"/>
                      </a:cubicBezTo>
                      <a:cubicBezTo>
                        <a:pt x="1341843" y="184515"/>
                        <a:pt x="1362372" y="207323"/>
                        <a:pt x="1385024" y="227808"/>
                      </a:cubicBezTo>
                      <a:cubicBezTo>
                        <a:pt x="1358388" y="228605"/>
                        <a:pt x="1331753" y="229372"/>
                        <a:pt x="1305117" y="230117"/>
                      </a:cubicBezTo>
                      <a:cubicBezTo>
                        <a:pt x="1313048" y="208306"/>
                        <a:pt x="1321857" y="182594"/>
                        <a:pt x="1315252" y="159518"/>
                      </a:cubicBezTo>
                      <a:cubicBezTo>
                        <a:pt x="1314001" y="154394"/>
                        <a:pt x="1306234" y="154394"/>
                        <a:pt x="1304961" y="159518"/>
                      </a:cubicBezTo>
                      <a:cubicBezTo>
                        <a:pt x="1297351" y="182854"/>
                        <a:pt x="1296487" y="208827"/>
                        <a:pt x="1284267" y="230705"/>
                      </a:cubicBezTo>
                      <a:cubicBezTo>
                        <a:pt x="1091205" y="235403"/>
                        <a:pt x="898136" y="239961"/>
                        <a:pt x="705059" y="243922"/>
                      </a:cubicBezTo>
                      <a:cubicBezTo>
                        <a:pt x="686257" y="232730"/>
                        <a:pt x="671402" y="217003"/>
                        <a:pt x="659920" y="198604"/>
                      </a:cubicBezTo>
                      <a:cubicBezTo>
                        <a:pt x="657149" y="194002"/>
                        <a:pt x="650694" y="184239"/>
                        <a:pt x="655333" y="179012"/>
                      </a:cubicBezTo>
                      <a:close/>
                      <a:moveTo>
                        <a:pt x="609746" y="218701"/>
                      </a:moveTo>
                      <a:cubicBezTo>
                        <a:pt x="619828" y="209177"/>
                        <a:pt x="629829" y="199564"/>
                        <a:pt x="639889" y="190025"/>
                      </a:cubicBezTo>
                      <a:cubicBezTo>
                        <a:pt x="644476" y="211508"/>
                        <a:pt x="659622" y="229841"/>
                        <a:pt x="675348" y="244503"/>
                      </a:cubicBezTo>
                      <a:cubicBezTo>
                        <a:pt x="643776" y="245151"/>
                        <a:pt x="612211" y="245873"/>
                        <a:pt x="580653" y="246804"/>
                      </a:cubicBezTo>
                      <a:cubicBezTo>
                        <a:pt x="589894" y="237004"/>
                        <a:pt x="599999" y="227912"/>
                        <a:pt x="609746" y="218701"/>
                      </a:cubicBezTo>
                      <a:close/>
                      <a:moveTo>
                        <a:pt x="510977" y="146248"/>
                      </a:moveTo>
                      <a:cubicBezTo>
                        <a:pt x="515899" y="152384"/>
                        <a:pt x="519667" y="159652"/>
                        <a:pt x="523726" y="166234"/>
                      </a:cubicBezTo>
                      <a:cubicBezTo>
                        <a:pt x="529147" y="175021"/>
                        <a:pt x="536042" y="183227"/>
                        <a:pt x="538574" y="193384"/>
                      </a:cubicBezTo>
                      <a:cubicBezTo>
                        <a:pt x="541016" y="203168"/>
                        <a:pt x="538641" y="213318"/>
                        <a:pt x="537479" y="223124"/>
                      </a:cubicBezTo>
                      <a:cubicBezTo>
                        <a:pt x="536615" y="230392"/>
                        <a:pt x="534493" y="241725"/>
                        <a:pt x="539184" y="248181"/>
                      </a:cubicBezTo>
                      <a:cubicBezTo>
                        <a:pt x="532326" y="248509"/>
                        <a:pt x="525475" y="249202"/>
                        <a:pt x="518632" y="249797"/>
                      </a:cubicBezTo>
                      <a:cubicBezTo>
                        <a:pt x="521276" y="226408"/>
                        <a:pt x="528313" y="194828"/>
                        <a:pt x="506517" y="178521"/>
                      </a:cubicBezTo>
                      <a:cubicBezTo>
                        <a:pt x="505102" y="167634"/>
                        <a:pt x="505646" y="156189"/>
                        <a:pt x="510977" y="146248"/>
                      </a:cubicBezTo>
                      <a:close/>
                      <a:moveTo>
                        <a:pt x="493449" y="188722"/>
                      </a:moveTo>
                      <a:cubicBezTo>
                        <a:pt x="500768" y="184969"/>
                        <a:pt x="504387" y="186451"/>
                        <a:pt x="508021" y="193667"/>
                      </a:cubicBezTo>
                      <a:cubicBezTo>
                        <a:pt x="518230" y="211300"/>
                        <a:pt x="516063" y="232991"/>
                        <a:pt x="512467" y="252180"/>
                      </a:cubicBezTo>
                      <a:cubicBezTo>
                        <a:pt x="510888" y="254004"/>
                        <a:pt x="510464" y="256603"/>
                        <a:pt x="511223" y="258800"/>
                      </a:cubicBezTo>
                      <a:cubicBezTo>
                        <a:pt x="509898" y="264720"/>
                        <a:pt x="509265" y="277282"/>
                        <a:pt x="500106" y="272583"/>
                      </a:cubicBezTo>
                      <a:cubicBezTo>
                        <a:pt x="495154" y="270141"/>
                        <a:pt x="494342" y="262128"/>
                        <a:pt x="488445" y="261659"/>
                      </a:cubicBezTo>
                      <a:cubicBezTo>
                        <a:pt x="489495" y="253699"/>
                        <a:pt x="490425" y="245717"/>
                        <a:pt x="491036" y="237712"/>
                      </a:cubicBezTo>
                      <a:cubicBezTo>
                        <a:pt x="491379" y="223147"/>
                        <a:pt x="496740" y="201917"/>
                        <a:pt x="480790" y="193816"/>
                      </a:cubicBezTo>
                      <a:cubicBezTo>
                        <a:pt x="485071" y="192326"/>
                        <a:pt x="489212" y="190331"/>
                        <a:pt x="493449" y="188722"/>
                      </a:cubicBezTo>
                      <a:close/>
                      <a:moveTo>
                        <a:pt x="472264" y="201612"/>
                      </a:moveTo>
                      <a:cubicBezTo>
                        <a:pt x="486382" y="204412"/>
                        <a:pt x="481661" y="222067"/>
                        <a:pt x="481817" y="232544"/>
                      </a:cubicBezTo>
                      <a:cubicBezTo>
                        <a:pt x="481065" y="246275"/>
                        <a:pt x="479308" y="259932"/>
                        <a:pt x="477357" y="273544"/>
                      </a:cubicBezTo>
                      <a:cubicBezTo>
                        <a:pt x="476642" y="285979"/>
                        <a:pt x="474334" y="296962"/>
                        <a:pt x="459612" y="288451"/>
                      </a:cubicBezTo>
                      <a:cubicBezTo>
                        <a:pt x="461452" y="267356"/>
                        <a:pt x="458198" y="246260"/>
                        <a:pt x="457133" y="225247"/>
                      </a:cubicBezTo>
                      <a:cubicBezTo>
                        <a:pt x="456604" y="216788"/>
                        <a:pt x="456128" y="207197"/>
                        <a:pt x="449805" y="200823"/>
                      </a:cubicBezTo>
                      <a:cubicBezTo>
                        <a:pt x="457319" y="200897"/>
                        <a:pt x="464966" y="199996"/>
                        <a:pt x="472264" y="201612"/>
                      </a:cubicBezTo>
                      <a:close/>
                      <a:moveTo>
                        <a:pt x="446492" y="216519"/>
                      </a:moveTo>
                      <a:cubicBezTo>
                        <a:pt x="448800" y="231986"/>
                        <a:pt x="448763" y="248204"/>
                        <a:pt x="449493" y="263819"/>
                      </a:cubicBezTo>
                      <a:cubicBezTo>
                        <a:pt x="449932" y="276321"/>
                        <a:pt x="450863" y="289978"/>
                        <a:pt x="445598" y="301564"/>
                      </a:cubicBezTo>
                      <a:cubicBezTo>
                        <a:pt x="444042" y="302592"/>
                        <a:pt x="443148" y="301639"/>
                        <a:pt x="441741" y="300626"/>
                      </a:cubicBezTo>
                      <a:cubicBezTo>
                        <a:pt x="430855" y="292495"/>
                        <a:pt x="430512" y="277766"/>
                        <a:pt x="429477" y="265457"/>
                      </a:cubicBezTo>
                      <a:cubicBezTo>
                        <a:pt x="432835" y="258197"/>
                        <a:pt x="430989" y="250207"/>
                        <a:pt x="429194" y="242768"/>
                      </a:cubicBezTo>
                      <a:cubicBezTo>
                        <a:pt x="426119" y="230027"/>
                        <a:pt x="428770" y="213466"/>
                        <a:pt x="420258" y="202796"/>
                      </a:cubicBezTo>
                      <a:cubicBezTo>
                        <a:pt x="431912" y="201381"/>
                        <a:pt x="444377" y="202394"/>
                        <a:pt x="446492" y="216519"/>
                      </a:cubicBezTo>
                      <a:close/>
                      <a:moveTo>
                        <a:pt x="375238" y="212111"/>
                      </a:moveTo>
                      <a:cubicBezTo>
                        <a:pt x="381359" y="207599"/>
                        <a:pt x="392260" y="206757"/>
                        <a:pt x="399617" y="206310"/>
                      </a:cubicBezTo>
                      <a:cubicBezTo>
                        <a:pt x="407287" y="205841"/>
                        <a:pt x="411926" y="208947"/>
                        <a:pt x="414048" y="216341"/>
                      </a:cubicBezTo>
                      <a:cubicBezTo>
                        <a:pt x="416230" y="223951"/>
                        <a:pt x="415403" y="232142"/>
                        <a:pt x="416870" y="239908"/>
                      </a:cubicBezTo>
                      <a:cubicBezTo>
                        <a:pt x="417466" y="245359"/>
                        <a:pt x="422976" y="257057"/>
                        <a:pt x="419156" y="261697"/>
                      </a:cubicBezTo>
                      <a:cubicBezTo>
                        <a:pt x="407071" y="254779"/>
                        <a:pt x="402640" y="241256"/>
                        <a:pt x="395075" y="230176"/>
                      </a:cubicBezTo>
                      <a:cubicBezTo>
                        <a:pt x="392893" y="227212"/>
                        <a:pt x="386452" y="227600"/>
                        <a:pt x="387048" y="232350"/>
                      </a:cubicBezTo>
                      <a:cubicBezTo>
                        <a:pt x="388105" y="240713"/>
                        <a:pt x="391709" y="249112"/>
                        <a:pt x="396944" y="256253"/>
                      </a:cubicBezTo>
                      <a:cubicBezTo>
                        <a:pt x="388894" y="256350"/>
                        <a:pt x="380852" y="256447"/>
                        <a:pt x="372803" y="256521"/>
                      </a:cubicBezTo>
                      <a:cubicBezTo>
                        <a:pt x="372684" y="249559"/>
                        <a:pt x="371969" y="242537"/>
                        <a:pt x="371820" y="235590"/>
                      </a:cubicBezTo>
                      <a:cubicBezTo>
                        <a:pt x="371693" y="229156"/>
                        <a:pt x="369310" y="216490"/>
                        <a:pt x="375238" y="212111"/>
                      </a:cubicBezTo>
                      <a:close/>
                      <a:moveTo>
                        <a:pt x="1075322" y="2745393"/>
                      </a:moveTo>
                      <a:cubicBezTo>
                        <a:pt x="1069514" y="2735765"/>
                        <a:pt x="1064667" y="2725191"/>
                        <a:pt x="1062351" y="2714260"/>
                      </a:cubicBezTo>
                      <a:cubicBezTo>
                        <a:pt x="1063014" y="2714386"/>
                        <a:pt x="1063676" y="2714364"/>
                        <a:pt x="1064257" y="2714126"/>
                      </a:cubicBezTo>
                      <a:cubicBezTo>
                        <a:pt x="1066171" y="2713366"/>
                        <a:pt x="1067660" y="2712286"/>
                        <a:pt x="1068918" y="2711013"/>
                      </a:cubicBezTo>
                      <a:cubicBezTo>
                        <a:pt x="1075710" y="2711683"/>
                        <a:pt x="1082516" y="2712309"/>
                        <a:pt x="1089299" y="2713046"/>
                      </a:cubicBezTo>
                      <a:cubicBezTo>
                        <a:pt x="1083104" y="2722883"/>
                        <a:pt x="1076953" y="2733844"/>
                        <a:pt x="1075322" y="2745393"/>
                      </a:cubicBezTo>
                      <a:close/>
                      <a:moveTo>
                        <a:pt x="1083655" y="2751306"/>
                      </a:moveTo>
                      <a:cubicBezTo>
                        <a:pt x="1090774" y="2753219"/>
                        <a:pt x="1097922" y="2755051"/>
                        <a:pt x="1105093" y="2756756"/>
                      </a:cubicBezTo>
                      <a:cubicBezTo>
                        <a:pt x="1102755" y="2764932"/>
                        <a:pt x="1100685" y="2772215"/>
                        <a:pt x="1100297" y="2780949"/>
                      </a:cubicBezTo>
                      <a:cubicBezTo>
                        <a:pt x="1093164" y="2771373"/>
                        <a:pt x="1085837" y="2761872"/>
                        <a:pt x="1079321" y="2751834"/>
                      </a:cubicBezTo>
                      <a:cubicBezTo>
                        <a:pt x="1080825" y="2752311"/>
                        <a:pt x="1082523" y="2752221"/>
                        <a:pt x="1083655" y="2751306"/>
                      </a:cubicBezTo>
                      <a:close/>
                      <a:moveTo>
                        <a:pt x="1074146" y="2703328"/>
                      </a:moveTo>
                      <a:cubicBezTo>
                        <a:pt x="1079567" y="2694050"/>
                        <a:pt x="1085390" y="2685010"/>
                        <a:pt x="1091250" y="2676008"/>
                      </a:cubicBezTo>
                      <a:cubicBezTo>
                        <a:pt x="1093812" y="2677743"/>
                        <a:pt x="1096351" y="2679508"/>
                        <a:pt x="1098942" y="2681213"/>
                      </a:cubicBezTo>
                      <a:cubicBezTo>
                        <a:pt x="1099746" y="2681742"/>
                        <a:pt x="1100580" y="2681972"/>
                        <a:pt x="1101392" y="2681980"/>
                      </a:cubicBezTo>
                      <a:cubicBezTo>
                        <a:pt x="1103179" y="2685576"/>
                        <a:pt x="1104936" y="2689195"/>
                        <a:pt x="1106686" y="2692829"/>
                      </a:cubicBezTo>
                      <a:cubicBezTo>
                        <a:pt x="1102457" y="2696284"/>
                        <a:pt x="1098689" y="2700365"/>
                        <a:pt x="1095256" y="2704706"/>
                      </a:cubicBezTo>
                      <a:cubicBezTo>
                        <a:pt x="1088227" y="2704200"/>
                        <a:pt x="1081183" y="2703760"/>
                        <a:pt x="1074146" y="2703328"/>
                      </a:cubicBezTo>
                      <a:close/>
                      <a:moveTo>
                        <a:pt x="1077057" y="2675628"/>
                      </a:moveTo>
                      <a:cubicBezTo>
                        <a:pt x="1071361" y="2684065"/>
                        <a:pt x="1065568" y="2692509"/>
                        <a:pt x="1060534" y="2701355"/>
                      </a:cubicBezTo>
                      <a:cubicBezTo>
                        <a:pt x="1059566" y="2688048"/>
                        <a:pt x="1062619" y="2674489"/>
                        <a:pt x="1067049" y="2661912"/>
                      </a:cubicBezTo>
                      <a:cubicBezTo>
                        <a:pt x="1071607" y="2664831"/>
                        <a:pt x="1076558" y="2667176"/>
                        <a:pt x="1081294" y="2669790"/>
                      </a:cubicBezTo>
                      <a:cubicBezTo>
                        <a:pt x="1079850" y="2671711"/>
                        <a:pt x="1078420" y="2673647"/>
                        <a:pt x="1077057" y="2675628"/>
                      </a:cubicBezTo>
                      <a:close/>
                      <a:moveTo>
                        <a:pt x="1111221" y="2815031"/>
                      </a:moveTo>
                      <a:cubicBezTo>
                        <a:pt x="1122458" y="2832754"/>
                        <a:pt x="1123753" y="2853157"/>
                        <a:pt x="1121333" y="2873456"/>
                      </a:cubicBezTo>
                      <a:cubicBezTo>
                        <a:pt x="1072143" y="2843387"/>
                        <a:pt x="1031322" y="2796415"/>
                        <a:pt x="977812" y="2775968"/>
                      </a:cubicBezTo>
                      <a:cubicBezTo>
                        <a:pt x="981960" y="2737515"/>
                        <a:pt x="989205" y="2699650"/>
                        <a:pt x="991320" y="2661011"/>
                      </a:cubicBezTo>
                      <a:cubicBezTo>
                        <a:pt x="1004999" y="2638575"/>
                        <a:pt x="1007560" y="2610904"/>
                        <a:pt x="1014217" y="2585773"/>
                      </a:cubicBezTo>
                      <a:cubicBezTo>
                        <a:pt x="1029110" y="2604649"/>
                        <a:pt x="1051844" y="2618157"/>
                        <a:pt x="1076037" y="2622543"/>
                      </a:cubicBezTo>
                      <a:cubicBezTo>
                        <a:pt x="1021984" y="2712703"/>
                        <a:pt x="1061934" y="2741201"/>
                        <a:pt x="1111221" y="2815031"/>
                      </a:cubicBezTo>
                      <a:close/>
                      <a:moveTo>
                        <a:pt x="968497" y="2801062"/>
                      </a:moveTo>
                      <a:cubicBezTo>
                        <a:pt x="968542" y="2803065"/>
                        <a:pt x="968631" y="2805068"/>
                        <a:pt x="968750" y="2807079"/>
                      </a:cubicBezTo>
                      <a:cubicBezTo>
                        <a:pt x="947982" y="2752698"/>
                        <a:pt x="954609" y="2692896"/>
                        <a:pt x="955600" y="2635879"/>
                      </a:cubicBezTo>
                      <a:cubicBezTo>
                        <a:pt x="964416" y="2632945"/>
                        <a:pt x="972689" y="2628448"/>
                        <a:pt x="979771" y="2622498"/>
                      </a:cubicBezTo>
                      <a:cubicBezTo>
                        <a:pt x="981945" y="2634807"/>
                        <a:pt x="971520" y="2650206"/>
                        <a:pt x="979651" y="2660877"/>
                      </a:cubicBezTo>
                      <a:cubicBezTo>
                        <a:pt x="977537" y="2705890"/>
                        <a:pt x="968839" y="2750546"/>
                        <a:pt x="968445" y="2795648"/>
                      </a:cubicBezTo>
                      <a:cubicBezTo>
                        <a:pt x="967142" y="2797063"/>
                        <a:pt x="966903" y="2799603"/>
                        <a:pt x="968497" y="2801062"/>
                      </a:cubicBezTo>
                      <a:close/>
                      <a:moveTo>
                        <a:pt x="1072158" y="1603404"/>
                      </a:moveTo>
                      <a:cubicBezTo>
                        <a:pt x="1195246" y="2251342"/>
                        <a:pt x="1107930" y="2025345"/>
                        <a:pt x="993792" y="2569078"/>
                      </a:cubicBezTo>
                      <a:cubicBezTo>
                        <a:pt x="1011857" y="2282699"/>
                        <a:pt x="1036370" y="1887855"/>
                        <a:pt x="1072158" y="1603404"/>
                      </a:cubicBezTo>
                      <a:close/>
                      <a:moveTo>
                        <a:pt x="896334" y="2655262"/>
                      </a:moveTo>
                      <a:cubicBezTo>
                        <a:pt x="901964" y="2659678"/>
                        <a:pt x="907124" y="2664496"/>
                        <a:pt x="912500" y="2669187"/>
                      </a:cubicBezTo>
                      <a:cubicBezTo>
                        <a:pt x="906521" y="2673699"/>
                        <a:pt x="901167" y="2678592"/>
                        <a:pt x="896528" y="2684266"/>
                      </a:cubicBezTo>
                      <a:cubicBezTo>
                        <a:pt x="896557" y="2674623"/>
                        <a:pt x="896617" y="2664928"/>
                        <a:pt x="896334" y="2655262"/>
                      </a:cubicBezTo>
                      <a:close/>
                      <a:moveTo>
                        <a:pt x="896371" y="2699911"/>
                      </a:moveTo>
                      <a:cubicBezTo>
                        <a:pt x="900832" y="2705019"/>
                        <a:pt x="905463" y="2709941"/>
                        <a:pt x="910303" y="2714677"/>
                      </a:cubicBezTo>
                      <a:cubicBezTo>
                        <a:pt x="905143" y="2718221"/>
                        <a:pt x="900236" y="2722123"/>
                        <a:pt x="895597" y="2726330"/>
                      </a:cubicBezTo>
                      <a:cubicBezTo>
                        <a:pt x="895977" y="2717521"/>
                        <a:pt x="896230" y="2708712"/>
                        <a:pt x="896371" y="2699911"/>
                      </a:cubicBezTo>
                      <a:close/>
                      <a:moveTo>
                        <a:pt x="899112" y="2692740"/>
                      </a:moveTo>
                      <a:cubicBezTo>
                        <a:pt x="905813" y="2686805"/>
                        <a:pt x="913081" y="2681399"/>
                        <a:pt x="920542" y="2676492"/>
                      </a:cubicBezTo>
                      <a:cubicBezTo>
                        <a:pt x="927318" y="2682814"/>
                        <a:pt x="933871" y="2689352"/>
                        <a:pt x="940424" y="2695927"/>
                      </a:cubicBezTo>
                      <a:cubicBezTo>
                        <a:pt x="941154" y="2696657"/>
                        <a:pt x="942032" y="2697141"/>
                        <a:pt x="942971" y="2697386"/>
                      </a:cubicBezTo>
                      <a:cubicBezTo>
                        <a:pt x="942963" y="2697967"/>
                        <a:pt x="942956" y="2698541"/>
                        <a:pt x="942948" y="2699121"/>
                      </a:cubicBezTo>
                      <a:cubicBezTo>
                        <a:pt x="934102" y="2700938"/>
                        <a:pt x="926187" y="2705071"/>
                        <a:pt x="918435" y="2709487"/>
                      </a:cubicBezTo>
                      <a:cubicBezTo>
                        <a:pt x="912053" y="2703842"/>
                        <a:pt x="905620" y="2698257"/>
                        <a:pt x="899112" y="2692740"/>
                      </a:cubicBezTo>
                      <a:close/>
                      <a:moveTo>
                        <a:pt x="942963" y="2709919"/>
                      </a:moveTo>
                      <a:cubicBezTo>
                        <a:pt x="943023" y="2716933"/>
                        <a:pt x="943194" y="2723932"/>
                        <a:pt x="943529" y="2730917"/>
                      </a:cubicBezTo>
                      <a:cubicBezTo>
                        <a:pt x="937892" y="2726338"/>
                        <a:pt x="932442" y="2721944"/>
                        <a:pt x="927080" y="2717112"/>
                      </a:cubicBezTo>
                      <a:cubicBezTo>
                        <a:pt x="932345" y="2714491"/>
                        <a:pt x="937490" y="2712182"/>
                        <a:pt x="942963" y="2709919"/>
                      </a:cubicBezTo>
                      <a:close/>
                      <a:moveTo>
                        <a:pt x="943246" y="2681995"/>
                      </a:moveTo>
                      <a:cubicBezTo>
                        <a:pt x="939225" y="2677929"/>
                        <a:pt x="935085" y="2673967"/>
                        <a:pt x="930870" y="2670088"/>
                      </a:cubicBezTo>
                      <a:cubicBezTo>
                        <a:pt x="935286" y="2667526"/>
                        <a:pt x="939448" y="2664853"/>
                        <a:pt x="943879" y="2662262"/>
                      </a:cubicBezTo>
                      <a:cubicBezTo>
                        <a:pt x="943641" y="2668837"/>
                        <a:pt x="943417" y="2675412"/>
                        <a:pt x="943246" y="2681995"/>
                      </a:cubicBezTo>
                      <a:close/>
                      <a:moveTo>
                        <a:pt x="922329" y="2662411"/>
                      </a:moveTo>
                      <a:cubicBezTo>
                        <a:pt x="913632" y="2655150"/>
                        <a:pt x="905314" y="2647660"/>
                        <a:pt x="895656" y="2641539"/>
                      </a:cubicBezTo>
                      <a:cubicBezTo>
                        <a:pt x="895381" y="2637734"/>
                        <a:pt x="895031" y="2633929"/>
                        <a:pt x="894569" y="2630146"/>
                      </a:cubicBezTo>
                      <a:cubicBezTo>
                        <a:pt x="909455" y="2639193"/>
                        <a:pt x="927616" y="2641762"/>
                        <a:pt x="944795" y="2638635"/>
                      </a:cubicBezTo>
                      <a:cubicBezTo>
                        <a:pt x="944639" y="2642857"/>
                        <a:pt x="944467" y="2647094"/>
                        <a:pt x="944304" y="2651330"/>
                      </a:cubicBezTo>
                      <a:cubicBezTo>
                        <a:pt x="936343" y="2654413"/>
                        <a:pt x="929485" y="2658062"/>
                        <a:pt x="922329" y="2662411"/>
                      </a:cubicBezTo>
                      <a:close/>
                      <a:moveTo>
                        <a:pt x="892201" y="2775469"/>
                      </a:moveTo>
                      <a:cubicBezTo>
                        <a:pt x="892671" y="2770442"/>
                        <a:pt x="893102" y="2765409"/>
                        <a:pt x="893505" y="2760375"/>
                      </a:cubicBezTo>
                      <a:cubicBezTo>
                        <a:pt x="897228" y="2763205"/>
                        <a:pt x="901018" y="2765952"/>
                        <a:pt x="904838" y="2768663"/>
                      </a:cubicBezTo>
                      <a:cubicBezTo>
                        <a:pt x="900549" y="2771396"/>
                        <a:pt x="896237" y="2774210"/>
                        <a:pt x="892067" y="2777114"/>
                      </a:cubicBezTo>
                      <a:cubicBezTo>
                        <a:pt x="892105" y="2776556"/>
                        <a:pt x="892157" y="2776005"/>
                        <a:pt x="892201" y="2775469"/>
                      </a:cubicBezTo>
                      <a:close/>
                      <a:moveTo>
                        <a:pt x="894204" y="2750628"/>
                      </a:moveTo>
                      <a:cubicBezTo>
                        <a:pt x="894495" y="2746771"/>
                        <a:pt x="894748" y="2742906"/>
                        <a:pt x="894964" y="2739041"/>
                      </a:cubicBezTo>
                      <a:cubicBezTo>
                        <a:pt x="902105" y="2732593"/>
                        <a:pt x="909849" y="2726911"/>
                        <a:pt x="918115" y="2722004"/>
                      </a:cubicBezTo>
                      <a:cubicBezTo>
                        <a:pt x="922106" y="2725623"/>
                        <a:pt x="926142" y="2729190"/>
                        <a:pt x="930222" y="2732704"/>
                      </a:cubicBezTo>
                      <a:cubicBezTo>
                        <a:pt x="934489" y="2736353"/>
                        <a:pt x="938659" y="2741007"/>
                        <a:pt x="944237" y="2742437"/>
                      </a:cubicBezTo>
                      <a:cubicBezTo>
                        <a:pt x="944326" y="2743666"/>
                        <a:pt x="944423" y="2744887"/>
                        <a:pt x="944527" y="2746115"/>
                      </a:cubicBezTo>
                      <a:cubicBezTo>
                        <a:pt x="934109" y="2751462"/>
                        <a:pt x="923804" y="2756987"/>
                        <a:pt x="913796" y="2763063"/>
                      </a:cubicBezTo>
                      <a:cubicBezTo>
                        <a:pt x="907414" y="2758670"/>
                        <a:pt x="900914" y="2754448"/>
                        <a:pt x="894204" y="2750628"/>
                      </a:cubicBezTo>
                      <a:close/>
                      <a:moveTo>
                        <a:pt x="945495" y="2756064"/>
                      </a:moveTo>
                      <a:cubicBezTo>
                        <a:pt x="946850" y="2767970"/>
                        <a:pt x="948920" y="2779817"/>
                        <a:pt x="952093" y="2791367"/>
                      </a:cubicBezTo>
                      <a:cubicBezTo>
                        <a:pt x="943931" y="2783325"/>
                        <a:pt x="933477" y="2777472"/>
                        <a:pt x="924362" y="2770472"/>
                      </a:cubicBezTo>
                      <a:cubicBezTo>
                        <a:pt x="931407" y="2765677"/>
                        <a:pt x="938428" y="2760837"/>
                        <a:pt x="945495" y="2756064"/>
                      </a:cubicBezTo>
                      <a:close/>
                      <a:moveTo>
                        <a:pt x="866623" y="2759199"/>
                      </a:moveTo>
                      <a:cubicBezTo>
                        <a:pt x="872543" y="2746108"/>
                        <a:pt x="875983" y="2732168"/>
                        <a:pt x="875216" y="2717760"/>
                      </a:cubicBezTo>
                      <a:cubicBezTo>
                        <a:pt x="875358" y="2705652"/>
                        <a:pt x="876318" y="2693373"/>
                        <a:pt x="874881" y="2681317"/>
                      </a:cubicBezTo>
                      <a:cubicBezTo>
                        <a:pt x="870190" y="2662046"/>
                        <a:pt x="867040" y="2640898"/>
                        <a:pt x="877145" y="2622751"/>
                      </a:cubicBezTo>
                      <a:cubicBezTo>
                        <a:pt x="879736" y="2626192"/>
                        <a:pt x="883415" y="2627309"/>
                        <a:pt x="886989" y="2626802"/>
                      </a:cubicBezTo>
                      <a:cubicBezTo>
                        <a:pt x="886788" y="2631806"/>
                        <a:pt x="886728" y="2636818"/>
                        <a:pt x="886743" y="2641829"/>
                      </a:cubicBezTo>
                      <a:cubicBezTo>
                        <a:pt x="886214" y="2642842"/>
                        <a:pt x="886140" y="2644108"/>
                        <a:pt x="886765" y="2645358"/>
                      </a:cubicBezTo>
                      <a:cubicBezTo>
                        <a:pt x="888076" y="2693782"/>
                        <a:pt x="886311" y="2742519"/>
                        <a:pt x="881218" y="2790585"/>
                      </a:cubicBezTo>
                      <a:cubicBezTo>
                        <a:pt x="879989" y="2800347"/>
                        <a:pt x="869080" y="2803690"/>
                        <a:pt x="861336" y="2806989"/>
                      </a:cubicBezTo>
                      <a:cubicBezTo>
                        <a:pt x="855312" y="2809707"/>
                        <a:pt x="849496" y="2812909"/>
                        <a:pt x="844061" y="2816662"/>
                      </a:cubicBezTo>
                      <a:cubicBezTo>
                        <a:pt x="851418" y="2797436"/>
                        <a:pt x="859087" y="2778336"/>
                        <a:pt x="866623" y="2759199"/>
                      </a:cubicBezTo>
                      <a:close/>
                      <a:moveTo>
                        <a:pt x="1012110" y="2973572"/>
                      </a:moveTo>
                      <a:cubicBezTo>
                        <a:pt x="1000032" y="2979365"/>
                        <a:pt x="988587" y="2985612"/>
                        <a:pt x="975601" y="2989261"/>
                      </a:cubicBezTo>
                      <a:cubicBezTo>
                        <a:pt x="921145" y="3002255"/>
                        <a:pt x="844828" y="2984995"/>
                        <a:pt x="817358" y="2932498"/>
                      </a:cubicBezTo>
                      <a:cubicBezTo>
                        <a:pt x="817298" y="2932386"/>
                        <a:pt x="816859" y="2931343"/>
                        <a:pt x="816822" y="2931254"/>
                      </a:cubicBezTo>
                      <a:cubicBezTo>
                        <a:pt x="813858" y="2924068"/>
                        <a:pt x="811706" y="2916540"/>
                        <a:pt x="814082" y="2908856"/>
                      </a:cubicBezTo>
                      <a:cubicBezTo>
                        <a:pt x="853279" y="2973892"/>
                        <a:pt x="951221" y="3007565"/>
                        <a:pt x="1013540" y="2955500"/>
                      </a:cubicBezTo>
                      <a:cubicBezTo>
                        <a:pt x="1013302" y="2961539"/>
                        <a:pt x="1012795" y="2967577"/>
                        <a:pt x="1012110" y="2973572"/>
                      </a:cubicBezTo>
                      <a:close/>
                      <a:moveTo>
                        <a:pt x="992169" y="2873917"/>
                      </a:moveTo>
                      <a:cubicBezTo>
                        <a:pt x="1005922" y="2895929"/>
                        <a:pt x="1014292" y="2920680"/>
                        <a:pt x="1013711" y="2946906"/>
                      </a:cubicBezTo>
                      <a:cubicBezTo>
                        <a:pt x="946418" y="2995546"/>
                        <a:pt x="856087" y="2964480"/>
                        <a:pt x="817276" y="2895072"/>
                      </a:cubicBezTo>
                      <a:cubicBezTo>
                        <a:pt x="822809" y="2875749"/>
                        <a:pt x="829235" y="2856724"/>
                        <a:pt x="836123" y="2837862"/>
                      </a:cubicBezTo>
                      <a:cubicBezTo>
                        <a:pt x="839593" y="2833580"/>
                        <a:pt x="843711" y="2829753"/>
                        <a:pt x="848089" y="2826402"/>
                      </a:cubicBezTo>
                      <a:cubicBezTo>
                        <a:pt x="841291" y="2859456"/>
                        <a:pt x="845058" y="2899711"/>
                        <a:pt x="876810" y="2918528"/>
                      </a:cubicBezTo>
                      <a:cubicBezTo>
                        <a:pt x="891769" y="2928045"/>
                        <a:pt x="909529" y="2932401"/>
                        <a:pt x="926916" y="2934746"/>
                      </a:cubicBezTo>
                      <a:cubicBezTo>
                        <a:pt x="972168" y="2942982"/>
                        <a:pt x="996957" y="2919809"/>
                        <a:pt x="992169" y="2873917"/>
                      </a:cubicBezTo>
                      <a:close/>
                      <a:moveTo>
                        <a:pt x="982220" y="2857766"/>
                      </a:moveTo>
                      <a:cubicBezTo>
                        <a:pt x="980225" y="2868437"/>
                        <a:pt x="984499" y="2879584"/>
                        <a:pt x="983330" y="2890538"/>
                      </a:cubicBezTo>
                      <a:cubicBezTo>
                        <a:pt x="981409" y="2922229"/>
                        <a:pt x="957633" y="2930368"/>
                        <a:pt x="929709" y="2925558"/>
                      </a:cubicBezTo>
                      <a:cubicBezTo>
                        <a:pt x="898851" y="2921656"/>
                        <a:pt x="865260" y="2909451"/>
                        <a:pt x="857174" y="2875935"/>
                      </a:cubicBezTo>
                      <a:cubicBezTo>
                        <a:pt x="852639" y="2857133"/>
                        <a:pt x="857315" y="2838860"/>
                        <a:pt x="857561" y="2820050"/>
                      </a:cubicBezTo>
                      <a:cubicBezTo>
                        <a:pt x="869758" y="2812462"/>
                        <a:pt x="888188" y="2808948"/>
                        <a:pt x="890541" y="2792171"/>
                      </a:cubicBezTo>
                      <a:cubicBezTo>
                        <a:pt x="899469" y="2788478"/>
                        <a:pt x="907437" y="2781508"/>
                        <a:pt x="915717" y="2776318"/>
                      </a:cubicBezTo>
                      <a:cubicBezTo>
                        <a:pt x="922180" y="2780860"/>
                        <a:pt x="928599" y="2785462"/>
                        <a:pt x="934988" y="2790108"/>
                      </a:cubicBezTo>
                      <a:cubicBezTo>
                        <a:pt x="939352" y="2793005"/>
                        <a:pt x="949047" y="2802797"/>
                        <a:pt x="953991" y="2797823"/>
                      </a:cubicBezTo>
                      <a:cubicBezTo>
                        <a:pt x="957379" y="2808605"/>
                        <a:pt x="961780" y="2819104"/>
                        <a:pt x="967283" y="2828978"/>
                      </a:cubicBezTo>
                      <a:cubicBezTo>
                        <a:pt x="969457" y="2837080"/>
                        <a:pt x="976345" y="2848495"/>
                        <a:pt x="982220" y="2857766"/>
                      </a:cubicBezTo>
                      <a:close/>
                      <a:moveTo>
                        <a:pt x="1311916" y="2895802"/>
                      </a:moveTo>
                      <a:cubicBezTo>
                        <a:pt x="1266232" y="2948708"/>
                        <a:pt x="1154835" y="2920353"/>
                        <a:pt x="1098138" y="2898267"/>
                      </a:cubicBezTo>
                      <a:cubicBezTo>
                        <a:pt x="1053244" y="2870306"/>
                        <a:pt x="1025499" y="2819082"/>
                        <a:pt x="976546" y="2796751"/>
                      </a:cubicBezTo>
                      <a:cubicBezTo>
                        <a:pt x="976598" y="2791501"/>
                        <a:pt x="976889" y="2786229"/>
                        <a:pt x="977336" y="2781009"/>
                      </a:cubicBezTo>
                      <a:cubicBezTo>
                        <a:pt x="1029684" y="2807779"/>
                        <a:pt x="1070840" y="2854549"/>
                        <a:pt x="1121155" y="2884238"/>
                      </a:cubicBezTo>
                      <a:cubicBezTo>
                        <a:pt x="1121907" y="2887611"/>
                        <a:pt x="1125801" y="2889339"/>
                        <a:pt x="1128802" y="2888564"/>
                      </a:cubicBezTo>
                      <a:cubicBezTo>
                        <a:pt x="1182907" y="2917977"/>
                        <a:pt x="1258309" y="2922862"/>
                        <a:pt x="1311499" y="2888624"/>
                      </a:cubicBezTo>
                      <a:cubicBezTo>
                        <a:pt x="1311893" y="2890984"/>
                        <a:pt x="1312050" y="2893389"/>
                        <a:pt x="1311916" y="2895802"/>
                      </a:cubicBezTo>
                      <a:close/>
                      <a:moveTo>
                        <a:pt x="1282309" y="2841414"/>
                      </a:moveTo>
                      <a:cubicBezTo>
                        <a:pt x="1293262" y="2851630"/>
                        <a:pt x="1302258" y="2863939"/>
                        <a:pt x="1308215" y="2877655"/>
                      </a:cubicBezTo>
                      <a:cubicBezTo>
                        <a:pt x="1259344" y="2912720"/>
                        <a:pt x="1184196" y="2907128"/>
                        <a:pt x="1132942" y="2880127"/>
                      </a:cubicBezTo>
                      <a:cubicBezTo>
                        <a:pt x="1135057" y="2863105"/>
                        <a:pt x="1133910" y="2843916"/>
                        <a:pt x="1128296" y="2827794"/>
                      </a:cubicBezTo>
                      <a:cubicBezTo>
                        <a:pt x="1149913" y="2843179"/>
                        <a:pt x="1177799" y="2849508"/>
                        <a:pt x="1203288" y="2854721"/>
                      </a:cubicBezTo>
                      <a:cubicBezTo>
                        <a:pt x="1229343" y="2860946"/>
                        <a:pt x="1263388" y="2864848"/>
                        <a:pt x="1282309" y="2841414"/>
                      </a:cubicBezTo>
                      <a:close/>
                      <a:moveTo>
                        <a:pt x="1145422" y="2763413"/>
                      </a:moveTo>
                      <a:cubicBezTo>
                        <a:pt x="1172721" y="2806446"/>
                        <a:pt x="1212797" y="2808278"/>
                        <a:pt x="1255979" y="2822880"/>
                      </a:cubicBezTo>
                      <a:cubicBezTo>
                        <a:pt x="1262881" y="2826424"/>
                        <a:pt x="1269449" y="2830691"/>
                        <a:pt x="1275548" y="2835561"/>
                      </a:cubicBezTo>
                      <a:cubicBezTo>
                        <a:pt x="1253551" y="2856344"/>
                        <a:pt x="1227943" y="2851459"/>
                        <a:pt x="1201136" y="2845182"/>
                      </a:cubicBezTo>
                      <a:cubicBezTo>
                        <a:pt x="1174620" y="2840088"/>
                        <a:pt x="1148967" y="2831346"/>
                        <a:pt x="1124826" y="2819254"/>
                      </a:cubicBezTo>
                      <a:cubicBezTo>
                        <a:pt x="1119956" y="2808672"/>
                        <a:pt x="1113463" y="2798917"/>
                        <a:pt x="1106597" y="2789468"/>
                      </a:cubicBezTo>
                      <a:cubicBezTo>
                        <a:pt x="1115011" y="2785559"/>
                        <a:pt x="1114297" y="2767717"/>
                        <a:pt x="1117275" y="2759556"/>
                      </a:cubicBezTo>
                      <a:cubicBezTo>
                        <a:pt x="1126479" y="2761120"/>
                        <a:pt x="1136085" y="2764865"/>
                        <a:pt x="1145422" y="2763413"/>
                      </a:cubicBezTo>
                      <a:close/>
                      <a:moveTo>
                        <a:pt x="1137797" y="2752162"/>
                      </a:moveTo>
                      <a:cubicBezTo>
                        <a:pt x="1131848" y="2751067"/>
                        <a:pt x="1125920" y="2750025"/>
                        <a:pt x="1119971" y="2748930"/>
                      </a:cubicBezTo>
                      <a:cubicBezTo>
                        <a:pt x="1121572" y="2742757"/>
                        <a:pt x="1123299" y="2736606"/>
                        <a:pt x="1125347" y="2730575"/>
                      </a:cubicBezTo>
                      <a:cubicBezTo>
                        <a:pt x="1129249" y="2737939"/>
                        <a:pt x="1133352" y="2745170"/>
                        <a:pt x="1137797" y="2752162"/>
                      </a:cubicBezTo>
                      <a:close/>
                      <a:moveTo>
                        <a:pt x="1120976" y="2723516"/>
                      </a:moveTo>
                      <a:cubicBezTo>
                        <a:pt x="1116285" y="2730962"/>
                        <a:pt x="1111966" y="2738602"/>
                        <a:pt x="1108615" y="2746726"/>
                      </a:cubicBezTo>
                      <a:cubicBezTo>
                        <a:pt x="1102025" y="2745378"/>
                        <a:pt x="1095450" y="2743941"/>
                        <a:pt x="1088890" y="2742415"/>
                      </a:cubicBezTo>
                      <a:cubicBezTo>
                        <a:pt x="1091846" y="2732757"/>
                        <a:pt x="1095710" y="2723173"/>
                        <a:pt x="1100878" y="2714483"/>
                      </a:cubicBezTo>
                      <a:cubicBezTo>
                        <a:pt x="1101601" y="2714588"/>
                        <a:pt x="1102330" y="2714677"/>
                        <a:pt x="1103053" y="2714788"/>
                      </a:cubicBezTo>
                      <a:cubicBezTo>
                        <a:pt x="1109911" y="2715593"/>
                        <a:pt x="1116396" y="2718124"/>
                        <a:pt x="1120976" y="2723516"/>
                      </a:cubicBezTo>
                      <a:close/>
                      <a:moveTo>
                        <a:pt x="1110194" y="2700112"/>
                      </a:moveTo>
                      <a:cubicBezTo>
                        <a:pt x="1111355" y="2702532"/>
                        <a:pt x="1112524" y="2704959"/>
                        <a:pt x="1113693" y="2707379"/>
                      </a:cubicBezTo>
                      <a:cubicBezTo>
                        <a:pt x="1111363" y="2706605"/>
                        <a:pt x="1108913" y="2706076"/>
                        <a:pt x="1106411" y="2705711"/>
                      </a:cubicBezTo>
                      <a:cubicBezTo>
                        <a:pt x="1107662" y="2703835"/>
                        <a:pt x="1108920" y="2701973"/>
                        <a:pt x="1110194" y="2700112"/>
                      </a:cubicBezTo>
                      <a:close/>
                      <a:moveTo>
                        <a:pt x="1119338" y="2638218"/>
                      </a:moveTo>
                      <a:cubicBezTo>
                        <a:pt x="1113329" y="2644435"/>
                        <a:pt x="1093782" y="2648516"/>
                        <a:pt x="1091183" y="2657623"/>
                      </a:cubicBezTo>
                      <a:cubicBezTo>
                        <a:pt x="1089969" y="2658866"/>
                        <a:pt x="1088830" y="2660281"/>
                        <a:pt x="1087721" y="2661636"/>
                      </a:cubicBezTo>
                      <a:cubicBezTo>
                        <a:pt x="1081682" y="2658777"/>
                        <a:pt x="1075255" y="2656796"/>
                        <a:pt x="1069045" y="2656401"/>
                      </a:cubicBezTo>
                      <a:cubicBezTo>
                        <a:pt x="1072925" y="2644986"/>
                        <a:pt x="1079276" y="2634606"/>
                        <a:pt x="1084131" y="2623645"/>
                      </a:cubicBezTo>
                      <a:cubicBezTo>
                        <a:pt x="1095792" y="2624747"/>
                        <a:pt x="1107625" y="2623690"/>
                        <a:pt x="1118928" y="2620026"/>
                      </a:cubicBezTo>
                      <a:cubicBezTo>
                        <a:pt x="1120075" y="2620637"/>
                        <a:pt x="1121333" y="2621001"/>
                        <a:pt x="1122584" y="2621046"/>
                      </a:cubicBezTo>
                      <a:cubicBezTo>
                        <a:pt x="1124982" y="2626869"/>
                        <a:pt x="1125481" y="2632789"/>
                        <a:pt x="1119338" y="2638218"/>
                      </a:cubicBezTo>
                      <a:close/>
                      <a:moveTo>
                        <a:pt x="1966481" y="564391"/>
                      </a:moveTo>
                      <a:cubicBezTo>
                        <a:pt x="1963591" y="786427"/>
                        <a:pt x="1962795" y="1008447"/>
                        <a:pt x="1958632" y="1230431"/>
                      </a:cubicBezTo>
                      <a:cubicBezTo>
                        <a:pt x="1576984" y="1238235"/>
                        <a:pt x="1151923" y="1223573"/>
                        <a:pt x="768860" y="1238845"/>
                      </a:cubicBezTo>
                      <a:cubicBezTo>
                        <a:pt x="522199" y="1240722"/>
                        <a:pt x="275523" y="1242844"/>
                        <a:pt x="28892" y="1244199"/>
                      </a:cubicBezTo>
                      <a:cubicBezTo>
                        <a:pt x="25125" y="920968"/>
                        <a:pt x="20009" y="597721"/>
                        <a:pt x="16211" y="274504"/>
                      </a:cubicBezTo>
                      <a:cubicBezTo>
                        <a:pt x="146657" y="270290"/>
                        <a:pt x="277474" y="272099"/>
                        <a:pt x="407771" y="267341"/>
                      </a:cubicBezTo>
                      <a:cubicBezTo>
                        <a:pt x="410980" y="269880"/>
                        <a:pt x="415314" y="272427"/>
                        <a:pt x="419119" y="272531"/>
                      </a:cubicBezTo>
                      <a:cubicBezTo>
                        <a:pt x="419782" y="283254"/>
                        <a:pt x="422232" y="294304"/>
                        <a:pt x="429045" y="302882"/>
                      </a:cubicBezTo>
                      <a:cubicBezTo>
                        <a:pt x="440341" y="317187"/>
                        <a:pt x="454221" y="316986"/>
                        <a:pt x="457997" y="297432"/>
                      </a:cubicBezTo>
                      <a:cubicBezTo>
                        <a:pt x="465219" y="304893"/>
                        <a:pt x="479762" y="300373"/>
                        <a:pt x="483619" y="290849"/>
                      </a:cubicBezTo>
                      <a:cubicBezTo>
                        <a:pt x="486136" y="284639"/>
                        <a:pt x="486732" y="277192"/>
                        <a:pt x="487425" y="270223"/>
                      </a:cubicBezTo>
                      <a:cubicBezTo>
                        <a:pt x="491453" y="278942"/>
                        <a:pt x="505236" y="284721"/>
                        <a:pt x="512295" y="277237"/>
                      </a:cubicBezTo>
                      <a:cubicBezTo>
                        <a:pt x="515579" y="273760"/>
                        <a:pt x="516607" y="268309"/>
                        <a:pt x="517165" y="263000"/>
                      </a:cubicBezTo>
                      <a:cubicBezTo>
                        <a:pt x="582410" y="265531"/>
                        <a:pt x="649517" y="263305"/>
                        <a:pt x="713943" y="261994"/>
                      </a:cubicBezTo>
                      <a:cubicBezTo>
                        <a:pt x="983591" y="256022"/>
                        <a:pt x="1267342" y="249120"/>
                        <a:pt x="1530049" y="239074"/>
                      </a:cubicBezTo>
                      <a:cubicBezTo>
                        <a:pt x="1531710" y="238970"/>
                        <a:pt x="1533229" y="238583"/>
                        <a:pt x="1534554" y="237891"/>
                      </a:cubicBezTo>
                      <a:cubicBezTo>
                        <a:pt x="1538642" y="255978"/>
                        <a:pt x="1558487" y="252411"/>
                        <a:pt x="1563789" y="237042"/>
                      </a:cubicBezTo>
                      <a:cubicBezTo>
                        <a:pt x="1565487" y="244078"/>
                        <a:pt x="1566894" y="252016"/>
                        <a:pt x="1570580" y="258040"/>
                      </a:cubicBezTo>
                      <a:cubicBezTo>
                        <a:pt x="1575993" y="266894"/>
                        <a:pt x="1590201" y="268584"/>
                        <a:pt x="1596434" y="260676"/>
                      </a:cubicBezTo>
                      <a:cubicBezTo>
                        <a:pt x="1600514" y="274713"/>
                        <a:pt x="1611535" y="279590"/>
                        <a:pt x="1621803" y="268056"/>
                      </a:cubicBezTo>
                      <a:cubicBezTo>
                        <a:pt x="1630315" y="258830"/>
                        <a:pt x="1632586" y="245746"/>
                        <a:pt x="1632057" y="233579"/>
                      </a:cubicBezTo>
                      <a:cubicBezTo>
                        <a:pt x="1744735" y="231583"/>
                        <a:pt x="1857406" y="229074"/>
                        <a:pt x="1970077" y="226691"/>
                      </a:cubicBezTo>
                      <a:cubicBezTo>
                        <a:pt x="1968923" y="339258"/>
                        <a:pt x="1967679" y="451824"/>
                        <a:pt x="1966481" y="564391"/>
                      </a:cubicBezTo>
                      <a:close/>
                    </a:path>
                  </a:pathLst>
                </a:custGeom>
                <a:solidFill>
                  <a:srgbClr val="000000"/>
                </a:solidFill>
                <a:ln w="7420" cap="flat">
                  <a:noFill/>
                  <a:prstDash val="solid"/>
                  <a:miter/>
                </a:ln>
              </p:spPr>
              <p:txBody>
                <a:bodyPr rtlCol="0" anchor="ctr"/>
                <a:lstStyle/>
                <a:p>
                  <a:endParaRPr lang="de-DE" dirty="0"/>
                </a:p>
              </p:txBody>
            </p:sp>
          </p:grpSp>
          <p:grpSp>
            <p:nvGrpSpPr>
              <p:cNvPr id="48" name="Inhaltsplatzhalter 38" descr="Frau, die ein Schild hält">
                <a:extLst>
                  <a:ext uri="{FF2B5EF4-FFF2-40B4-BE49-F238E27FC236}">
                    <a16:creationId xmlns:a16="http://schemas.microsoft.com/office/drawing/2014/main" id="{58645F26-2542-45E9-9840-E3092BE73833}"/>
                  </a:ext>
                </a:extLst>
              </p:cNvPr>
              <p:cNvGrpSpPr/>
              <p:nvPr/>
            </p:nvGrpSpPr>
            <p:grpSpPr>
              <a:xfrm>
                <a:off x="5186134" y="3706823"/>
                <a:ext cx="497817" cy="641470"/>
                <a:chOff x="5186134" y="3706823"/>
                <a:chExt cx="497817" cy="641470"/>
              </a:xfrm>
            </p:grpSpPr>
            <p:sp>
              <p:nvSpPr>
                <p:cNvPr id="49" name="Freihandform: Form 48">
                  <a:extLst>
                    <a:ext uri="{FF2B5EF4-FFF2-40B4-BE49-F238E27FC236}">
                      <a16:creationId xmlns:a16="http://schemas.microsoft.com/office/drawing/2014/main" id="{88861E04-9E60-46D0-BA48-6266DB6709AD}"/>
                    </a:ext>
                  </a:extLst>
                </p:cNvPr>
                <p:cNvSpPr/>
                <p:nvPr/>
              </p:nvSpPr>
              <p:spPr>
                <a:xfrm>
                  <a:off x="5255248" y="3787929"/>
                  <a:ext cx="418855" cy="554255"/>
                </a:xfrm>
                <a:custGeom>
                  <a:avLst/>
                  <a:gdLst>
                    <a:gd name="connsiteX0" fmla="*/ 99474 w 418855"/>
                    <a:gd name="connsiteY0" fmla="*/ 22803 h 554255"/>
                    <a:gd name="connsiteX1" fmla="*/ 281761 w 418855"/>
                    <a:gd name="connsiteY1" fmla="*/ 43444 h 554255"/>
                    <a:gd name="connsiteX2" fmla="*/ 379688 w 418855"/>
                    <a:gd name="connsiteY2" fmla="*/ 5863 h 554255"/>
                    <a:gd name="connsiteX3" fmla="*/ 375146 w 418855"/>
                    <a:gd name="connsiteY3" fmla="*/ 61018 h 554255"/>
                    <a:gd name="connsiteX4" fmla="*/ 396874 w 418855"/>
                    <a:gd name="connsiteY4" fmla="*/ 175439 h 554255"/>
                    <a:gd name="connsiteX5" fmla="*/ 401528 w 418855"/>
                    <a:gd name="connsiteY5" fmla="*/ 269963 h 554255"/>
                    <a:gd name="connsiteX6" fmla="*/ 419474 w 418855"/>
                    <a:gd name="connsiteY6" fmla="*/ 384912 h 554255"/>
                    <a:gd name="connsiteX7" fmla="*/ 396874 w 418855"/>
                    <a:gd name="connsiteY7" fmla="*/ 470657 h 554255"/>
                    <a:gd name="connsiteX8" fmla="*/ 270971 w 418855"/>
                    <a:gd name="connsiteY8" fmla="*/ 554913 h 554255"/>
                    <a:gd name="connsiteX9" fmla="*/ 201266 w 418855"/>
                    <a:gd name="connsiteY9" fmla="*/ 534837 h 554255"/>
                    <a:gd name="connsiteX10" fmla="*/ 89608 w 418855"/>
                    <a:gd name="connsiteY10" fmla="*/ 458028 h 554255"/>
                    <a:gd name="connsiteX11" fmla="*/ 50156 w 418855"/>
                    <a:gd name="connsiteY11" fmla="*/ 445675 h 554255"/>
                    <a:gd name="connsiteX12" fmla="*/ 18577 w 418855"/>
                    <a:gd name="connsiteY12" fmla="*/ 358537 h 554255"/>
                    <a:gd name="connsiteX13" fmla="*/ 824 w 418855"/>
                    <a:gd name="connsiteY13" fmla="*/ 266105 h 554255"/>
                    <a:gd name="connsiteX14" fmla="*/ 99474 w 418855"/>
                    <a:gd name="connsiteY14" fmla="*/ 22803 h 55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8855" h="554255">
                      <a:moveTo>
                        <a:pt x="99474" y="22803"/>
                      </a:moveTo>
                      <a:cubicBezTo>
                        <a:pt x="169857" y="18961"/>
                        <a:pt x="232220" y="-817"/>
                        <a:pt x="281761" y="43444"/>
                      </a:cubicBezTo>
                      <a:cubicBezTo>
                        <a:pt x="281761" y="43444"/>
                        <a:pt x="366314" y="-16931"/>
                        <a:pt x="379688" y="5863"/>
                      </a:cubicBezTo>
                      <a:cubicBezTo>
                        <a:pt x="388646" y="21135"/>
                        <a:pt x="371817" y="42164"/>
                        <a:pt x="375146" y="61018"/>
                      </a:cubicBezTo>
                      <a:cubicBezTo>
                        <a:pt x="396874" y="98056"/>
                        <a:pt x="395646" y="160747"/>
                        <a:pt x="396874" y="175439"/>
                      </a:cubicBezTo>
                      <a:cubicBezTo>
                        <a:pt x="398274" y="192223"/>
                        <a:pt x="396777" y="230556"/>
                        <a:pt x="401528" y="269963"/>
                      </a:cubicBezTo>
                      <a:cubicBezTo>
                        <a:pt x="407254" y="317493"/>
                        <a:pt x="419250" y="366818"/>
                        <a:pt x="419474" y="384912"/>
                      </a:cubicBezTo>
                      <a:cubicBezTo>
                        <a:pt x="419898" y="419880"/>
                        <a:pt x="412452" y="441229"/>
                        <a:pt x="396874" y="470657"/>
                      </a:cubicBezTo>
                      <a:cubicBezTo>
                        <a:pt x="362308" y="515692"/>
                        <a:pt x="330542" y="552426"/>
                        <a:pt x="270971" y="554913"/>
                      </a:cubicBezTo>
                      <a:cubicBezTo>
                        <a:pt x="248200" y="555858"/>
                        <a:pt x="229279" y="546193"/>
                        <a:pt x="201266" y="534837"/>
                      </a:cubicBezTo>
                      <a:cubicBezTo>
                        <a:pt x="155001" y="516087"/>
                        <a:pt x="109311" y="485959"/>
                        <a:pt x="89608" y="458028"/>
                      </a:cubicBezTo>
                      <a:cubicBezTo>
                        <a:pt x="86837" y="454096"/>
                        <a:pt x="68906" y="465564"/>
                        <a:pt x="50156" y="445675"/>
                      </a:cubicBezTo>
                      <a:cubicBezTo>
                        <a:pt x="29843" y="424132"/>
                        <a:pt x="18577" y="383036"/>
                        <a:pt x="18577" y="358537"/>
                      </a:cubicBezTo>
                      <a:cubicBezTo>
                        <a:pt x="18577" y="327449"/>
                        <a:pt x="-1514" y="305891"/>
                        <a:pt x="824" y="266105"/>
                      </a:cubicBezTo>
                      <a:cubicBezTo>
                        <a:pt x="6037" y="177241"/>
                        <a:pt x="24161" y="26914"/>
                        <a:pt x="99474" y="22803"/>
                      </a:cubicBezTo>
                      <a:close/>
                    </a:path>
                  </a:pathLst>
                </a:custGeom>
                <a:solidFill>
                  <a:srgbClr val="FFFFFF"/>
                </a:solidFill>
                <a:ln w="7420" cap="flat">
                  <a:noFill/>
                  <a:prstDash val="solid"/>
                  <a:miter/>
                </a:ln>
              </p:spPr>
              <p:txBody>
                <a:bodyPr rtlCol="0" anchor="ctr"/>
                <a:lstStyle/>
                <a:p>
                  <a:endParaRPr lang="de-DE" dirty="0"/>
                </a:p>
              </p:txBody>
            </p:sp>
            <p:sp>
              <p:nvSpPr>
                <p:cNvPr id="50" name="Freihandform: Form 49">
                  <a:extLst>
                    <a:ext uri="{FF2B5EF4-FFF2-40B4-BE49-F238E27FC236}">
                      <a16:creationId xmlns:a16="http://schemas.microsoft.com/office/drawing/2014/main" id="{E791ADFB-FFBF-4018-A70B-0E619A8D1CFC}"/>
                    </a:ext>
                  </a:extLst>
                </p:cNvPr>
                <p:cNvSpPr/>
                <p:nvPr/>
              </p:nvSpPr>
              <p:spPr>
                <a:xfrm>
                  <a:off x="5249694" y="3785200"/>
                  <a:ext cx="396498" cy="347923"/>
                </a:xfrm>
                <a:custGeom>
                  <a:avLst/>
                  <a:gdLst>
                    <a:gd name="connsiteX0" fmla="*/ 386731 w 396498"/>
                    <a:gd name="connsiteY0" fmla="*/ 6604 h 347923"/>
                    <a:gd name="connsiteX1" fmla="*/ 380774 w 396498"/>
                    <a:gd name="connsiteY1" fmla="*/ 63531 h 347923"/>
                    <a:gd name="connsiteX2" fmla="*/ 397133 w 396498"/>
                    <a:gd name="connsiteY2" fmla="*/ 113637 h 347923"/>
                    <a:gd name="connsiteX3" fmla="*/ 380707 w 396498"/>
                    <a:gd name="connsiteY3" fmla="*/ 122357 h 347923"/>
                    <a:gd name="connsiteX4" fmla="*/ 374630 w 396498"/>
                    <a:gd name="connsiteY4" fmla="*/ 123251 h 347923"/>
                    <a:gd name="connsiteX5" fmla="*/ 185902 w 396498"/>
                    <a:gd name="connsiteY5" fmla="*/ 162485 h 347923"/>
                    <a:gd name="connsiteX6" fmla="*/ 85675 w 396498"/>
                    <a:gd name="connsiteY6" fmla="*/ 286222 h 347923"/>
                    <a:gd name="connsiteX7" fmla="*/ 84483 w 396498"/>
                    <a:gd name="connsiteY7" fmla="*/ 288374 h 347923"/>
                    <a:gd name="connsiteX8" fmla="*/ 76694 w 396498"/>
                    <a:gd name="connsiteY8" fmla="*/ 341176 h 347923"/>
                    <a:gd name="connsiteX9" fmla="*/ 45204 w 396498"/>
                    <a:gd name="connsiteY9" fmla="*/ 348644 h 347923"/>
                    <a:gd name="connsiteX10" fmla="*/ 31301 w 396498"/>
                    <a:gd name="connsiteY10" fmla="*/ 343678 h 347923"/>
                    <a:gd name="connsiteX11" fmla="*/ 1017 w 396498"/>
                    <a:gd name="connsiteY11" fmla="*/ 268715 h 347923"/>
                    <a:gd name="connsiteX12" fmla="*/ 70514 w 396498"/>
                    <a:gd name="connsiteY12" fmla="*/ 35398 h 347923"/>
                    <a:gd name="connsiteX13" fmla="*/ 287389 w 396498"/>
                    <a:gd name="connsiteY13" fmla="*/ 45957 h 347923"/>
                    <a:gd name="connsiteX14" fmla="*/ 386731 w 396498"/>
                    <a:gd name="connsiteY14" fmla="*/ 6604 h 34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6498" h="347923">
                      <a:moveTo>
                        <a:pt x="386731" y="6604"/>
                      </a:moveTo>
                      <a:cubicBezTo>
                        <a:pt x="395689" y="21876"/>
                        <a:pt x="377445" y="44677"/>
                        <a:pt x="380774" y="63531"/>
                      </a:cubicBezTo>
                      <a:cubicBezTo>
                        <a:pt x="389158" y="77828"/>
                        <a:pt x="394125" y="95937"/>
                        <a:pt x="397133" y="113637"/>
                      </a:cubicBezTo>
                      <a:lnTo>
                        <a:pt x="380707" y="122357"/>
                      </a:lnTo>
                      <a:lnTo>
                        <a:pt x="374630" y="123251"/>
                      </a:lnTo>
                      <a:cubicBezTo>
                        <a:pt x="276063" y="137786"/>
                        <a:pt x="213149" y="150862"/>
                        <a:pt x="185902" y="162485"/>
                      </a:cubicBezTo>
                      <a:cubicBezTo>
                        <a:pt x="158373" y="174229"/>
                        <a:pt x="124961" y="215474"/>
                        <a:pt x="85675" y="286222"/>
                      </a:cubicBezTo>
                      <a:lnTo>
                        <a:pt x="84483" y="288374"/>
                      </a:lnTo>
                      <a:lnTo>
                        <a:pt x="76694" y="341176"/>
                      </a:lnTo>
                      <a:lnTo>
                        <a:pt x="45204" y="348644"/>
                      </a:lnTo>
                      <a:lnTo>
                        <a:pt x="31301" y="343678"/>
                      </a:lnTo>
                      <a:cubicBezTo>
                        <a:pt x="6631" y="326774"/>
                        <a:pt x="-1292" y="308092"/>
                        <a:pt x="1017" y="268715"/>
                      </a:cubicBezTo>
                      <a:cubicBezTo>
                        <a:pt x="6237" y="179851"/>
                        <a:pt x="-4799" y="39509"/>
                        <a:pt x="70514" y="35398"/>
                      </a:cubicBezTo>
                      <a:cubicBezTo>
                        <a:pt x="140897" y="31556"/>
                        <a:pt x="237848" y="1696"/>
                        <a:pt x="287389" y="45957"/>
                      </a:cubicBezTo>
                      <a:cubicBezTo>
                        <a:pt x="340817" y="6052"/>
                        <a:pt x="377817" y="-8595"/>
                        <a:pt x="386731" y="6604"/>
                      </a:cubicBezTo>
                      <a:close/>
                    </a:path>
                  </a:pathLst>
                </a:custGeom>
                <a:solidFill>
                  <a:srgbClr val="FFFFFF"/>
                </a:solidFill>
                <a:ln w="7420" cap="flat">
                  <a:noFill/>
                  <a:prstDash val="solid"/>
                  <a:miter/>
                </a:ln>
              </p:spPr>
              <p:txBody>
                <a:bodyPr rtlCol="0" anchor="ctr"/>
                <a:lstStyle/>
                <a:p>
                  <a:endParaRPr lang="de-DE" dirty="0"/>
                </a:p>
              </p:txBody>
            </p:sp>
            <p:sp>
              <p:nvSpPr>
                <p:cNvPr id="51" name="Freihandform: Form 50">
                  <a:extLst>
                    <a:ext uri="{FF2B5EF4-FFF2-40B4-BE49-F238E27FC236}">
                      <a16:creationId xmlns:a16="http://schemas.microsoft.com/office/drawing/2014/main" id="{C819657E-03D0-4D74-A75F-313C8834FB8F}"/>
                    </a:ext>
                  </a:extLst>
                </p:cNvPr>
                <p:cNvSpPr/>
                <p:nvPr/>
              </p:nvSpPr>
              <p:spPr>
                <a:xfrm>
                  <a:off x="5186134" y="3706823"/>
                  <a:ext cx="497817" cy="641470"/>
                </a:xfrm>
                <a:custGeom>
                  <a:avLst/>
                  <a:gdLst>
                    <a:gd name="connsiteX0" fmla="*/ 340584 w 497817"/>
                    <a:gd name="connsiteY0" fmla="*/ 642191 h 641470"/>
                    <a:gd name="connsiteX1" fmla="*/ 258719 w 497817"/>
                    <a:gd name="connsiteY1" fmla="*/ 610701 h 641470"/>
                    <a:gd name="connsiteX2" fmla="*/ 259322 w 497817"/>
                    <a:gd name="connsiteY2" fmla="*/ 609248 h 641470"/>
                    <a:gd name="connsiteX3" fmla="*/ 258398 w 497817"/>
                    <a:gd name="connsiteY3" fmla="*/ 608377 h 641470"/>
                    <a:gd name="connsiteX4" fmla="*/ 258964 w 497817"/>
                    <a:gd name="connsiteY4" fmla="*/ 606546 h 641470"/>
                    <a:gd name="connsiteX5" fmla="*/ 258793 w 497817"/>
                    <a:gd name="connsiteY5" fmla="*/ 606218 h 641470"/>
                    <a:gd name="connsiteX6" fmla="*/ 260655 w 497817"/>
                    <a:gd name="connsiteY6" fmla="*/ 604781 h 641470"/>
                    <a:gd name="connsiteX7" fmla="*/ 260275 w 497817"/>
                    <a:gd name="connsiteY7" fmla="*/ 604424 h 641470"/>
                    <a:gd name="connsiteX8" fmla="*/ 259895 w 497817"/>
                    <a:gd name="connsiteY8" fmla="*/ 603582 h 641470"/>
                    <a:gd name="connsiteX9" fmla="*/ 260647 w 497817"/>
                    <a:gd name="connsiteY9" fmla="*/ 602994 h 641470"/>
                    <a:gd name="connsiteX10" fmla="*/ 263492 w 497817"/>
                    <a:gd name="connsiteY10" fmla="*/ 603545 h 641470"/>
                    <a:gd name="connsiteX11" fmla="*/ 263499 w 497817"/>
                    <a:gd name="connsiteY11" fmla="*/ 603545 h 641470"/>
                    <a:gd name="connsiteX12" fmla="*/ 263581 w 497817"/>
                    <a:gd name="connsiteY12" fmla="*/ 603567 h 641470"/>
                    <a:gd name="connsiteX13" fmla="*/ 262814 w 497817"/>
                    <a:gd name="connsiteY13" fmla="*/ 601102 h 641470"/>
                    <a:gd name="connsiteX14" fmla="*/ 264579 w 497817"/>
                    <a:gd name="connsiteY14" fmla="*/ 601504 h 641470"/>
                    <a:gd name="connsiteX15" fmla="*/ 267431 w 497817"/>
                    <a:gd name="connsiteY15" fmla="*/ 602488 h 641470"/>
                    <a:gd name="connsiteX16" fmla="*/ 271593 w 497817"/>
                    <a:gd name="connsiteY16" fmla="*/ 606233 h 641470"/>
                    <a:gd name="connsiteX17" fmla="*/ 280186 w 497817"/>
                    <a:gd name="connsiteY17" fmla="*/ 612689 h 641470"/>
                    <a:gd name="connsiteX18" fmla="*/ 288206 w 497817"/>
                    <a:gd name="connsiteY18" fmla="*/ 617432 h 641470"/>
                    <a:gd name="connsiteX19" fmla="*/ 316287 w 497817"/>
                    <a:gd name="connsiteY19" fmla="*/ 626897 h 641470"/>
                    <a:gd name="connsiteX20" fmla="*/ 479302 w 497817"/>
                    <a:gd name="connsiteY20" fmla="*/ 446612 h 641470"/>
                    <a:gd name="connsiteX21" fmla="*/ 479295 w 497817"/>
                    <a:gd name="connsiteY21" fmla="*/ 446523 h 641470"/>
                    <a:gd name="connsiteX22" fmla="*/ 459815 w 497817"/>
                    <a:gd name="connsiteY22" fmla="*/ 295712 h 641470"/>
                    <a:gd name="connsiteX23" fmla="*/ 459741 w 497817"/>
                    <a:gd name="connsiteY23" fmla="*/ 293128 h 641470"/>
                    <a:gd name="connsiteX24" fmla="*/ 459718 w 497817"/>
                    <a:gd name="connsiteY24" fmla="*/ 293180 h 641470"/>
                    <a:gd name="connsiteX25" fmla="*/ 459689 w 497817"/>
                    <a:gd name="connsiteY25" fmla="*/ 286382 h 641470"/>
                    <a:gd name="connsiteX26" fmla="*/ 427215 w 497817"/>
                    <a:gd name="connsiteY26" fmla="*/ 284409 h 641470"/>
                    <a:gd name="connsiteX27" fmla="*/ 425160 w 497817"/>
                    <a:gd name="connsiteY27" fmla="*/ 284952 h 641470"/>
                    <a:gd name="connsiteX28" fmla="*/ 424832 w 497817"/>
                    <a:gd name="connsiteY28" fmla="*/ 286382 h 641470"/>
                    <a:gd name="connsiteX29" fmla="*/ 404243 w 497817"/>
                    <a:gd name="connsiteY29" fmla="*/ 282919 h 641470"/>
                    <a:gd name="connsiteX30" fmla="*/ 404235 w 497817"/>
                    <a:gd name="connsiteY30" fmla="*/ 282919 h 641470"/>
                    <a:gd name="connsiteX31" fmla="*/ 380027 w 497817"/>
                    <a:gd name="connsiteY31" fmla="*/ 282204 h 641470"/>
                    <a:gd name="connsiteX32" fmla="*/ 365172 w 497817"/>
                    <a:gd name="connsiteY32" fmla="*/ 278541 h 641470"/>
                    <a:gd name="connsiteX33" fmla="*/ 364040 w 497817"/>
                    <a:gd name="connsiteY33" fmla="*/ 279383 h 641470"/>
                    <a:gd name="connsiteX34" fmla="*/ 357941 w 497817"/>
                    <a:gd name="connsiteY34" fmla="*/ 285659 h 641470"/>
                    <a:gd name="connsiteX35" fmla="*/ 346571 w 497817"/>
                    <a:gd name="connsiteY35" fmla="*/ 287760 h 641470"/>
                    <a:gd name="connsiteX36" fmla="*/ 320203 w 497817"/>
                    <a:gd name="connsiteY36" fmla="*/ 284774 h 641470"/>
                    <a:gd name="connsiteX37" fmla="*/ 312653 w 497817"/>
                    <a:gd name="connsiteY37" fmla="*/ 288504 h 641470"/>
                    <a:gd name="connsiteX38" fmla="*/ 312645 w 497817"/>
                    <a:gd name="connsiteY38" fmla="*/ 288504 h 641470"/>
                    <a:gd name="connsiteX39" fmla="*/ 312645 w 497817"/>
                    <a:gd name="connsiteY39" fmla="*/ 288504 h 641470"/>
                    <a:gd name="connsiteX40" fmla="*/ 296286 w 497817"/>
                    <a:gd name="connsiteY40" fmla="*/ 294498 h 641470"/>
                    <a:gd name="connsiteX41" fmla="*/ 273284 w 497817"/>
                    <a:gd name="connsiteY41" fmla="*/ 291423 h 641470"/>
                    <a:gd name="connsiteX42" fmla="*/ 233163 w 497817"/>
                    <a:gd name="connsiteY42" fmla="*/ 291222 h 641470"/>
                    <a:gd name="connsiteX43" fmla="*/ 231532 w 497817"/>
                    <a:gd name="connsiteY43" fmla="*/ 290179 h 641470"/>
                    <a:gd name="connsiteX44" fmla="*/ 224257 w 497817"/>
                    <a:gd name="connsiteY44" fmla="*/ 277715 h 641470"/>
                    <a:gd name="connsiteX45" fmla="*/ 224301 w 497817"/>
                    <a:gd name="connsiteY45" fmla="*/ 272547 h 641470"/>
                    <a:gd name="connsiteX46" fmla="*/ 184203 w 497817"/>
                    <a:gd name="connsiteY46" fmla="*/ 328856 h 641470"/>
                    <a:gd name="connsiteX47" fmla="*/ 146293 w 497817"/>
                    <a:gd name="connsiteY47" fmla="*/ 404556 h 641470"/>
                    <a:gd name="connsiteX48" fmla="*/ 147090 w 497817"/>
                    <a:gd name="connsiteY48" fmla="*/ 405122 h 641470"/>
                    <a:gd name="connsiteX49" fmla="*/ 150962 w 497817"/>
                    <a:gd name="connsiteY49" fmla="*/ 406946 h 641470"/>
                    <a:gd name="connsiteX50" fmla="*/ 148788 w 497817"/>
                    <a:gd name="connsiteY50" fmla="*/ 411503 h 641470"/>
                    <a:gd name="connsiteX51" fmla="*/ 144425 w 497817"/>
                    <a:gd name="connsiteY51" fmla="*/ 420767 h 641470"/>
                    <a:gd name="connsiteX52" fmla="*/ 153449 w 497817"/>
                    <a:gd name="connsiteY52" fmla="*/ 427342 h 641470"/>
                    <a:gd name="connsiteX53" fmla="*/ 153568 w 497817"/>
                    <a:gd name="connsiteY53" fmla="*/ 449018 h 641470"/>
                    <a:gd name="connsiteX54" fmla="*/ 146487 w 497817"/>
                    <a:gd name="connsiteY54" fmla="*/ 435324 h 641470"/>
                    <a:gd name="connsiteX55" fmla="*/ 146390 w 497817"/>
                    <a:gd name="connsiteY55" fmla="*/ 435257 h 641470"/>
                    <a:gd name="connsiteX56" fmla="*/ 139637 w 497817"/>
                    <a:gd name="connsiteY56" fmla="*/ 432539 h 641470"/>
                    <a:gd name="connsiteX57" fmla="*/ 138572 w 497817"/>
                    <a:gd name="connsiteY57" fmla="*/ 432703 h 641470"/>
                    <a:gd name="connsiteX58" fmla="*/ 138720 w 497817"/>
                    <a:gd name="connsiteY58" fmla="*/ 433485 h 641470"/>
                    <a:gd name="connsiteX59" fmla="*/ 137954 w 497817"/>
                    <a:gd name="connsiteY59" fmla="*/ 433932 h 641470"/>
                    <a:gd name="connsiteX60" fmla="*/ 121877 w 497817"/>
                    <a:gd name="connsiteY60" fmla="*/ 433745 h 641470"/>
                    <a:gd name="connsiteX61" fmla="*/ 101533 w 497817"/>
                    <a:gd name="connsiteY61" fmla="*/ 456003 h 641470"/>
                    <a:gd name="connsiteX62" fmla="*/ 122882 w 497817"/>
                    <a:gd name="connsiteY62" fmla="*/ 520719 h 641470"/>
                    <a:gd name="connsiteX63" fmla="*/ 135437 w 497817"/>
                    <a:gd name="connsiteY63" fmla="*/ 530638 h 641470"/>
                    <a:gd name="connsiteX64" fmla="*/ 153353 w 497817"/>
                    <a:gd name="connsiteY64" fmla="*/ 530854 h 641470"/>
                    <a:gd name="connsiteX65" fmla="*/ 159794 w 497817"/>
                    <a:gd name="connsiteY65" fmla="*/ 526676 h 641470"/>
                    <a:gd name="connsiteX66" fmla="*/ 161916 w 497817"/>
                    <a:gd name="connsiteY66" fmla="*/ 525313 h 641470"/>
                    <a:gd name="connsiteX67" fmla="*/ 164686 w 497817"/>
                    <a:gd name="connsiteY67" fmla="*/ 528255 h 641470"/>
                    <a:gd name="connsiteX68" fmla="*/ 166138 w 497817"/>
                    <a:gd name="connsiteY68" fmla="*/ 529103 h 641470"/>
                    <a:gd name="connsiteX69" fmla="*/ 171663 w 497817"/>
                    <a:gd name="connsiteY69" fmla="*/ 532797 h 641470"/>
                    <a:gd name="connsiteX70" fmla="*/ 168551 w 497817"/>
                    <a:gd name="connsiteY70" fmla="*/ 536103 h 641470"/>
                    <a:gd name="connsiteX71" fmla="*/ 169869 w 497817"/>
                    <a:gd name="connsiteY71" fmla="*/ 537823 h 641470"/>
                    <a:gd name="connsiteX72" fmla="*/ 169273 w 497817"/>
                    <a:gd name="connsiteY72" fmla="*/ 538806 h 641470"/>
                    <a:gd name="connsiteX73" fmla="*/ 174940 w 497817"/>
                    <a:gd name="connsiteY73" fmla="*/ 545888 h 641470"/>
                    <a:gd name="connsiteX74" fmla="*/ 199706 w 497817"/>
                    <a:gd name="connsiteY74" fmla="*/ 574057 h 641470"/>
                    <a:gd name="connsiteX75" fmla="*/ 200622 w 497817"/>
                    <a:gd name="connsiteY75" fmla="*/ 575993 h 641470"/>
                    <a:gd name="connsiteX76" fmla="*/ 206907 w 497817"/>
                    <a:gd name="connsiteY76" fmla="*/ 580327 h 641470"/>
                    <a:gd name="connsiteX77" fmla="*/ 202551 w 497817"/>
                    <a:gd name="connsiteY77" fmla="*/ 579352 h 641470"/>
                    <a:gd name="connsiteX78" fmla="*/ 201910 w 497817"/>
                    <a:gd name="connsiteY78" fmla="*/ 579233 h 641470"/>
                    <a:gd name="connsiteX79" fmla="*/ 204390 w 497817"/>
                    <a:gd name="connsiteY79" fmla="*/ 582114 h 641470"/>
                    <a:gd name="connsiteX80" fmla="*/ 200630 w 497817"/>
                    <a:gd name="connsiteY80" fmla="*/ 580595 h 641470"/>
                    <a:gd name="connsiteX81" fmla="*/ 200749 w 497817"/>
                    <a:gd name="connsiteY81" fmla="*/ 581116 h 641470"/>
                    <a:gd name="connsiteX82" fmla="*/ 200294 w 497817"/>
                    <a:gd name="connsiteY82" fmla="*/ 581511 h 641470"/>
                    <a:gd name="connsiteX83" fmla="*/ 199729 w 497817"/>
                    <a:gd name="connsiteY83" fmla="*/ 581481 h 641470"/>
                    <a:gd name="connsiteX84" fmla="*/ 205105 w 497817"/>
                    <a:gd name="connsiteY84" fmla="*/ 585190 h 641470"/>
                    <a:gd name="connsiteX85" fmla="*/ 199796 w 497817"/>
                    <a:gd name="connsiteY85" fmla="*/ 583626 h 641470"/>
                    <a:gd name="connsiteX86" fmla="*/ 199393 w 497817"/>
                    <a:gd name="connsiteY86" fmla="*/ 583715 h 641470"/>
                    <a:gd name="connsiteX87" fmla="*/ 203221 w 497817"/>
                    <a:gd name="connsiteY87" fmla="*/ 586493 h 641470"/>
                    <a:gd name="connsiteX88" fmla="*/ 199550 w 497817"/>
                    <a:gd name="connsiteY88" fmla="*/ 586038 h 641470"/>
                    <a:gd name="connsiteX89" fmla="*/ 197286 w 497817"/>
                    <a:gd name="connsiteY89" fmla="*/ 586068 h 641470"/>
                    <a:gd name="connsiteX90" fmla="*/ 192304 w 497817"/>
                    <a:gd name="connsiteY90" fmla="*/ 583030 h 641470"/>
                    <a:gd name="connsiteX91" fmla="*/ 192282 w 497817"/>
                    <a:gd name="connsiteY91" fmla="*/ 583030 h 641470"/>
                    <a:gd name="connsiteX92" fmla="*/ 159466 w 497817"/>
                    <a:gd name="connsiteY92" fmla="*/ 547630 h 641470"/>
                    <a:gd name="connsiteX93" fmla="*/ 158379 w 497817"/>
                    <a:gd name="connsiteY93" fmla="*/ 545307 h 641470"/>
                    <a:gd name="connsiteX94" fmla="*/ 85062 w 497817"/>
                    <a:gd name="connsiteY94" fmla="*/ 457343 h 641470"/>
                    <a:gd name="connsiteX95" fmla="*/ 84094 w 497817"/>
                    <a:gd name="connsiteY95" fmla="*/ 456397 h 641470"/>
                    <a:gd name="connsiteX96" fmla="*/ 66744 w 497817"/>
                    <a:gd name="connsiteY96" fmla="*/ 400021 h 641470"/>
                    <a:gd name="connsiteX97" fmla="*/ 66960 w 497817"/>
                    <a:gd name="connsiteY97" fmla="*/ 398636 h 641470"/>
                    <a:gd name="connsiteX98" fmla="*/ 57123 w 497817"/>
                    <a:gd name="connsiteY98" fmla="*/ 359155 h 641470"/>
                    <a:gd name="connsiteX99" fmla="*/ 42372 w 497817"/>
                    <a:gd name="connsiteY99" fmla="*/ 348492 h 641470"/>
                    <a:gd name="connsiteX100" fmla="*/ 21492 w 497817"/>
                    <a:gd name="connsiteY100" fmla="*/ 283351 h 641470"/>
                    <a:gd name="connsiteX101" fmla="*/ 32342 w 497817"/>
                    <a:gd name="connsiteY101" fmla="*/ 179385 h 641470"/>
                    <a:gd name="connsiteX102" fmla="*/ 65851 w 497817"/>
                    <a:gd name="connsiteY102" fmla="*/ 141252 h 641470"/>
                    <a:gd name="connsiteX103" fmla="*/ 66685 w 497817"/>
                    <a:gd name="connsiteY103" fmla="*/ 136494 h 641470"/>
                    <a:gd name="connsiteX104" fmla="*/ 50429 w 497817"/>
                    <a:gd name="connsiteY104" fmla="*/ 144506 h 641470"/>
                    <a:gd name="connsiteX105" fmla="*/ 50429 w 497817"/>
                    <a:gd name="connsiteY105" fmla="*/ 144514 h 641470"/>
                    <a:gd name="connsiteX106" fmla="*/ 36713 w 497817"/>
                    <a:gd name="connsiteY106" fmla="*/ 159213 h 641470"/>
                    <a:gd name="connsiteX107" fmla="*/ 12021 w 497817"/>
                    <a:gd name="connsiteY107" fmla="*/ 152251 h 641470"/>
                    <a:gd name="connsiteX108" fmla="*/ 784 w 497817"/>
                    <a:gd name="connsiteY108" fmla="*/ 135824 h 641470"/>
                    <a:gd name="connsiteX109" fmla="*/ 8201 w 497817"/>
                    <a:gd name="connsiteY109" fmla="*/ 116955 h 641470"/>
                    <a:gd name="connsiteX110" fmla="*/ 8208 w 497817"/>
                    <a:gd name="connsiteY110" fmla="*/ 116955 h 641470"/>
                    <a:gd name="connsiteX111" fmla="*/ 8305 w 497817"/>
                    <a:gd name="connsiteY111" fmla="*/ 116895 h 641470"/>
                    <a:gd name="connsiteX112" fmla="*/ 10226 w 497817"/>
                    <a:gd name="connsiteY112" fmla="*/ 115213 h 641470"/>
                    <a:gd name="connsiteX113" fmla="*/ 31694 w 497817"/>
                    <a:gd name="connsiteY113" fmla="*/ 58560 h 641470"/>
                    <a:gd name="connsiteX114" fmla="*/ 50317 w 497817"/>
                    <a:gd name="connsiteY114" fmla="*/ 23756 h 641470"/>
                    <a:gd name="connsiteX115" fmla="*/ 70735 w 497817"/>
                    <a:gd name="connsiteY115" fmla="*/ 25208 h 641470"/>
                    <a:gd name="connsiteX116" fmla="*/ 139807 w 497817"/>
                    <a:gd name="connsiteY116" fmla="*/ 12110 h 641470"/>
                    <a:gd name="connsiteX117" fmla="*/ 180174 w 497817"/>
                    <a:gd name="connsiteY117" fmla="*/ 8908 h 641470"/>
                    <a:gd name="connsiteX118" fmla="*/ 184799 w 497817"/>
                    <a:gd name="connsiteY118" fmla="*/ 13116 h 641470"/>
                    <a:gd name="connsiteX119" fmla="*/ 247214 w 497817"/>
                    <a:gd name="connsiteY119" fmla="*/ 34576 h 641470"/>
                    <a:gd name="connsiteX120" fmla="*/ 370369 w 497817"/>
                    <a:gd name="connsiteY120" fmla="*/ 74280 h 641470"/>
                    <a:gd name="connsiteX121" fmla="*/ 389603 w 497817"/>
                    <a:gd name="connsiteY121" fmla="*/ 88830 h 641470"/>
                    <a:gd name="connsiteX122" fmla="*/ 442123 w 497817"/>
                    <a:gd name="connsiteY122" fmla="*/ 71651 h 641470"/>
                    <a:gd name="connsiteX123" fmla="*/ 446680 w 497817"/>
                    <a:gd name="connsiteY123" fmla="*/ 71227 h 641470"/>
                    <a:gd name="connsiteX124" fmla="*/ 453523 w 497817"/>
                    <a:gd name="connsiteY124" fmla="*/ 71979 h 641470"/>
                    <a:gd name="connsiteX125" fmla="*/ 456308 w 497817"/>
                    <a:gd name="connsiteY125" fmla="*/ 76566 h 641470"/>
                    <a:gd name="connsiteX126" fmla="*/ 457142 w 497817"/>
                    <a:gd name="connsiteY126" fmla="*/ 113157 h 641470"/>
                    <a:gd name="connsiteX127" fmla="*/ 447752 w 497817"/>
                    <a:gd name="connsiteY127" fmla="*/ 140039 h 641470"/>
                    <a:gd name="connsiteX128" fmla="*/ 453955 w 497817"/>
                    <a:gd name="connsiteY128" fmla="*/ 147470 h 641470"/>
                    <a:gd name="connsiteX129" fmla="*/ 455623 w 497817"/>
                    <a:gd name="connsiteY129" fmla="*/ 147597 h 641470"/>
                    <a:gd name="connsiteX130" fmla="*/ 469361 w 497817"/>
                    <a:gd name="connsiteY130" fmla="*/ 181709 h 641470"/>
                    <a:gd name="connsiteX131" fmla="*/ 475222 w 497817"/>
                    <a:gd name="connsiteY131" fmla="*/ 209684 h 641470"/>
                    <a:gd name="connsiteX132" fmla="*/ 492758 w 497817"/>
                    <a:gd name="connsiteY132" fmla="*/ 234734 h 641470"/>
                    <a:gd name="connsiteX133" fmla="*/ 495982 w 497817"/>
                    <a:gd name="connsiteY133" fmla="*/ 270156 h 641470"/>
                    <a:gd name="connsiteX134" fmla="*/ 475907 w 497817"/>
                    <a:gd name="connsiteY134" fmla="*/ 285928 h 641470"/>
                    <a:gd name="connsiteX135" fmla="*/ 474135 w 497817"/>
                    <a:gd name="connsiteY135" fmla="*/ 287603 h 641470"/>
                    <a:gd name="connsiteX136" fmla="*/ 474291 w 497817"/>
                    <a:gd name="connsiteY136" fmla="*/ 288072 h 641470"/>
                    <a:gd name="connsiteX137" fmla="*/ 471066 w 497817"/>
                    <a:gd name="connsiteY137" fmla="*/ 289085 h 641470"/>
                    <a:gd name="connsiteX138" fmla="*/ 479377 w 497817"/>
                    <a:gd name="connsiteY138" fmla="*/ 360644 h 641470"/>
                    <a:gd name="connsiteX139" fmla="*/ 495937 w 497817"/>
                    <a:gd name="connsiteY139" fmla="*/ 454841 h 641470"/>
                    <a:gd name="connsiteX140" fmla="*/ 340584 w 497817"/>
                    <a:gd name="connsiteY140" fmla="*/ 642191 h 641470"/>
                    <a:gd name="connsiteX141" fmla="*/ 144380 w 497817"/>
                    <a:gd name="connsiteY141" fmla="*/ 304380 h 641470"/>
                    <a:gd name="connsiteX142" fmla="*/ 143002 w 497817"/>
                    <a:gd name="connsiteY142" fmla="*/ 318490 h 641470"/>
                    <a:gd name="connsiteX143" fmla="*/ 123336 w 497817"/>
                    <a:gd name="connsiteY143" fmla="*/ 345096 h 641470"/>
                    <a:gd name="connsiteX144" fmla="*/ 105115 w 497817"/>
                    <a:gd name="connsiteY144" fmla="*/ 416045 h 641470"/>
                    <a:gd name="connsiteX145" fmla="*/ 114349 w 497817"/>
                    <a:gd name="connsiteY145" fmla="*/ 419553 h 641470"/>
                    <a:gd name="connsiteX146" fmla="*/ 131274 w 497817"/>
                    <a:gd name="connsiteY146" fmla="*/ 417103 h 641470"/>
                    <a:gd name="connsiteX147" fmla="*/ 131177 w 497817"/>
                    <a:gd name="connsiteY147" fmla="*/ 415770 h 641470"/>
                    <a:gd name="connsiteX148" fmla="*/ 172758 w 497817"/>
                    <a:gd name="connsiteY148" fmla="*/ 311506 h 641470"/>
                    <a:gd name="connsiteX149" fmla="*/ 257021 w 497817"/>
                    <a:gd name="connsiteY149" fmla="*/ 221703 h 641470"/>
                    <a:gd name="connsiteX150" fmla="*/ 262673 w 497817"/>
                    <a:gd name="connsiteY150" fmla="*/ 218844 h 641470"/>
                    <a:gd name="connsiteX151" fmla="*/ 243863 w 497817"/>
                    <a:gd name="connsiteY151" fmla="*/ 217451 h 641470"/>
                    <a:gd name="connsiteX152" fmla="*/ 184828 w 497817"/>
                    <a:gd name="connsiteY152" fmla="*/ 219238 h 641470"/>
                    <a:gd name="connsiteX153" fmla="*/ 85836 w 497817"/>
                    <a:gd name="connsiteY153" fmla="*/ 332348 h 641470"/>
                    <a:gd name="connsiteX154" fmla="*/ 82687 w 497817"/>
                    <a:gd name="connsiteY154" fmla="*/ 390877 h 641470"/>
                    <a:gd name="connsiteX155" fmla="*/ 88435 w 497817"/>
                    <a:gd name="connsiteY155" fmla="*/ 391338 h 641470"/>
                    <a:gd name="connsiteX156" fmla="*/ 91108 w 497817"/>
                    <a:gd name="connsiteY156" fmla="*/ 388687 h 641470"/>
                    <a:gd name="connsiteX157" fmla="*/ 94653 w 497817"/>
                    <a:gd name="connsiteY157" fmla="*/ 373356 h 641470"/>
                    <a:gd name="connsiteX158" fmla="*/ 131125 w 497817"/>
                    <a:gd name="connsiteY158" fmla="*/ 309570 h 641470"/>
                    <a:gd name="connsiteX159" fmla="*/ 144380 w 497817"/>
                    <a:gd name="connsiteY159" fmla="*/ 304380 h 641470"/>
                    <a:gd name="connsiteX160" fmla="*/ 287990 w 497817"/>
                    <a:gd name="connsiteY160" fmla="*/ 148319 h 641470"/>
                    <a:gd name="connsiteX161" fmla="*/ 287990 w 497817"/>
                    <a:gd name="connsiteY161" fmla="*/ 148319 h 641470"/>
                    <a:gd name="connsiteX162" fmla="*/ 278638 w 497817"/>
                    <a:gd name="connsiteY162" fmla="*/ 208173 h 641470"/>
                    <a:gd name="connsiteX163" fmla="*/ 278861 w 497817"/>
                    <a:gd name="connsiteY163" fmla="*/ 208173 h 641470"/>
                    <a:gd name="connsiteX164" fmla="*/ 294722 w 497817"/>
                    <a:gd name="connsiteY164" fmla="*/ 201210 h 641470"/>
                    <a:gd name="connsiteX165" fmla="*/ 350123 w 497817"/>
                    <a:gd name="connsiteY165" fmla="*/ 178670 h 641470"/>
                    <a:gd name="connsiteX166" fmla="*/ 350145 w 497817"/>
                    <a:gd name="connsiteY166" fmla="*/ 178670 h 641470"/>
                    <a:gd name="connsiteX167" fmla="*/ 332855 w 497817"/>
                    <a:gd name="connsiteY167" fmla="*/ 146777 h 641470"/>
                    <a:gd name="connsiteX168" fmla="*/ 300932 w 497817"/>
                    <a:gd name="connsiteY168" fmla="*/ 143747 h 641470"/>
                    <a:gd name="connsiteX169" fmla="*/ 311841 w 497817"/>
                    <a:gd name="connsiteY169" fmla="*/ 163822 h 641470"/>
                    <a:gd name="connsiteX170" fmla="*/ 303144 w 497817"/>
                    <a:gd name="connsiteY170" fmla="*/ 164798 h 641470"/>
                    <a:gd name="connsiteX171" fmla="*/ 287990 w 497817"/>
                    <a:gd name="connsiteY171" fmla="*/ 148319 h 641470"/>
                    <a:gd name="connsiteX172" fmla="*/ 184821 w 497817"/>
                    <a:gd name="connsiteY172" fmla="*/ 204405 h 641470"/>
                    <a:gd name="connsiteX173" fmla="*/ 195008 w 497817"/>
                    <a:gd name="connsiteY173" fmla="*/ 207034 h 641470"/>
                    <a:gd name="connsiteX174" fmla="*/ 257043 w 497817"/>
                    <a:gd name="connsiteY174" fmla="*/ 201799 h 641470"/>
                    <a:gd name="connsiteX175" fmla="*/ 258786 w 497817"/>
                    <a:gd name="connsiteY175" fmla="*/ 199684 h 641470"/>
                    <a:gd name="connsiteX176" fmla="*/ 255710 w 497817"/>
                    <a:gd name="connsiteY176" fmla="*/ 177620 h 641470"/>
                    <a:gd name="connsiteX177" fmla="*/ 248934 w 497817"/>
                    <a:gd name="connsiteY177" fmla="*/ 175215 h 641470"/>
                    <a:gd name="connsiteX178" fmla="*/ 229335 w 497817"/>
                    <a:gd name="connsiteY178" fmla="*/ 172817 h 641470"/>
                    <a:gd name="connsiteX179" fmla="*/ 204271 w 497817"/>
                    <a:gd name="connsiteY179" fmla="*/ 175178 h 641470"/>
                    <a:gd name="connsiteX180" fmla="*/ 202722 w 497817"/>
                    <a:gd name="connsiteY180" fmla="*/ 174016 h 641470"/>
                    <a:gd name="connsiteX181" fmla="*/ 199527 w 497817"/>
                    <a:gd name="connsiteY181" fmla="*/ 172996 h 641470"/>
                    <a:gd name="connsiteX182" fmla="*/ 202230 w 497817"/>
                    <a:gd name="connsiteY182" fmla="*/ 171239 h 641470"/>
                    <a:gd name="connsiteX183" fmla="*/ 201337 w 497817"/>
                    <a:gd name="connsiteY183" fmla="*/ 171194 h 641470"/>
                    <a:gd name="connsiteX184" fmla="*/ 197368 w 497817"/>
                    <a:gd name="connsiteY184" fmla="*/ 171075 h 641470"/>
                    <a:gd name="connsiteX185" fmla="*/ 198574 w 497817"/>
                    <a:gd name="connsiteY185" fmla="*/ 169459 h 641470"/>
                    <a:gd name="connsiteX186" fmla="*/ 199535 w 497817"/>
                    <a:gd name="connsiteY186" fmla="*/ 166689 h 641470"/>
                    <a:gd name="connsiteX187" fmla="*/ 199542 w 497817"/>
                    <a:gd name="connsiteY187" fmla="*/ 166287 h 641470"/>
                    <a:gd name="connsiteX188" fmla="*/ 197681 w 497817"/>
                    <a:gd name="connsiteY188" fmla="*/ 166510 h 641470"/>
                    <a:gd name="connsiteX189" fmla="*/ 198716 w 497817"/>
                    <a:gd name="connsiteY189" fmla="*/ 165133 h 641470"/>
                    <a:gd name="connsiteX190" fmla="*/ 198783 w 497817"/>
                    <a:gd name="connsiteY190" fmla="*/ 165103 h 641470"/>
                    <a:gd name="connsiteX191" fmla="*/ 199661 w 497817"/>
                    <a:gd name="connsiteY191" fmla="*/ 164835 h 641470"/>
                    <a:gd name="connsiteX192" fmla="*/ 200756 w 497817"/>
                    <a:gd name="connsiteY192" fmla="*/ 163539 h 641470"/>
                    <a:gd name="connsiteX193" fmla="*/ 210161 w 497817"/>
                    <a:gd name="connsiteY193" fmla="*/ 160903 h 641470"/>
                    <a:gd name="connsiteX194" fmla="*/ 216639 w 497817"/>
                    <a:gd name="connsiteY194" fmla="*/ 159377 h 641470"/>
                    <a:gd name="connsiteX195" fmla="*/ 257661 w 497817"/>
                    <a:gd name="connsiteY195" fmla="*/ 164917 h 641470"/>
                    <a:gd name="connsiteX196" fmla="*/ 260066 w 497817"/>
                    <a:gd name="connsiteY196" fmla="*/ 158237 h 641470"/>
                    <a:gd name="connsiteX197" fmla="*/ 258979 w 497817"/>
                    <a:gd name="connsiteY197" fmla="*/ 157590 h 641470"/>
                    <a:gd name="connsiteX198" fmla="*/ 258145 w 497817"/>
                    <a:gd name="connsiteY198" fmla="*/ 158245 h 641470"/>
                    <a:gd name="connsiteX199" fmla="*/ 120663 w 497817"/>
                    <a:gd name="connsiteY199" fmla="*/ 139182 h 641470"/>
                    <a:gd name="connsiteX200" fmla="*/ 181693 w 497817"/>
                    <a:gd name="connsiteY200" fmla="*/ 205194 h 641470"/>
                    <a:gd name="connsiteX201" fmla="*/ 184821 w 497817"/>
                    <a:gd name="connsiteY201" fmla="*/ 204405 h 641470"/>
                    <a:gd name="connsiteX202" fmla="*/ 436061 w 497817"/>
                    <a:gd name="connsiteY202" fmla="*/ 178462 h 641470"/>
                    <a:gd name="connsiteX203" fmla="*/ 437052 w 497817"/>
                    <a:gd name="connsiteY203" fmla="*/ 179058 h 641470"/>
                    <a:gd name="connsiteX204" fmla="*/ 454431 w 497817"/>
                    <a:gd name="connsiteY204" fmla="*/ 186921 h 641470"/>
                    <a:gd name="connsiteX205" fmla="*/ 454282 w 497817"/>
                    <a:gd name="connsiteY205" fmla="*/ 185871 h 641470"/>
                    <a:gd name="connsiteX206" fmla="*/ 447462 w 497817"/>
                    <a:gd name="connsiteY206" fmla="*/ 158260 h 641470"/>
                    <a:gd name="connsiteX207" fmla="*/ 442257 w 497817"/>
                    <a:gd name="connsiteY207" fmla="*/ 150806 h 641470"/>
                    <a:gd name="connsiteX208" fmla="*/ 421332 w 497817"/>
                    <a:gd name="connsiteY208" fmla="*/ 176936 h 641470"/>
                    <a:gd name="connsiteX209" fmla="*/ 435599 w 497817"/>
                    <a:gd name="connsiteY209" fmla="*/ 178663 h 641470"/>
                    <a:gd name="connsiteX210" fmla="*/ 436061 w 497817"/>
                    <a:gd name="connsiteY210" fmla="*/ 178462 h 641470"/>
                    <a:gd name="connsiteX211" fmla="*/ 436061 w 497817"/>
                    <a:gd name="connsiteY211" fmla="*/ 178462 h 641470"/>
                    <a:gd name="connsiteX212" fmla="*/ 376878 w 497817"/>
                    <a:gd name="connsiteY212" fmla="*/ 176146 h 641470"/>
                    <a:gd name="connsiteX213" fmla="*/ 394890 w 497817"/>
                    <a:gd name="connsiteY213" fmla="*/ 177211 h 641470"/>
                    <a:gd name="connsiteX214" fmla="*/ 443686 w 497817"/>
                    <a:gd name="connsiteY214" fmla="*/ 87497 h 641470"/>
                    <a:gd name="connsiteX215" fmla="*/ 356973 w 497817"/>
                    <a:gd name="connsiteY215" fmla="*/ 139458 h 641470"/>
                    <a:gd name="connsiteX216" fmla="*/ 357740 w 497817"/>
                    <a:gd name="connsiteY216" fmla="*/ 146182 h 641470"/>
                    <a:gd name="connsiteX217" fmla="*/ 351396 w 497817"/>
                    <a:gd name="connsiteY217" fmla="*/ 147701 h 641470"/>
                    <a:gd name="connsiteX218" fmla="*/ 350875 w 497817"/>
                    <a:gd name="connsiteY218" fmla="*/ 147552 h 641470"/>
                    <a:gd name="connsiteX219" fmla="*/ 359297 w 497817"/>
                    <a:gd name="connsiteY219" fmla="*/ 159049 h 641470"/>
                    <a:gd name="connsiteX220" fmla="*/ 361062 w 497817"/>
                    <a:gd name="connsiteY220" fmla="*/ 156458 h 641470"/>
                    <a:gd name="connsiteX221" fmla="*/ 401153 w 497817"/>
                    <a:gd name="connsiteY221" fmla="*/ 136129 h 641470"/>
                    <a:gd name="connsiteX222" fmla="*/ 401160 w 497817"/>
                    <a:gd name="connsiteY222" fmla="*/ 136129 h 641470"/>
                    <a:gd name="connsiteX223" fmla="*/ 403268 w 497817"/>
                    <a:gd name="connsiteY223" fmla="*/ 135548 h 641470"/>
                    <a:gd name="connsiteX224" fmla="*/ 403282 w 497817"/>
                    <a:gd name="connsiteY224" fmla="*/ 135764 h 641470"/>
                    <a:gd name="connsiteX225" fmla="*/ 405702 w 497817"/>
                    <a:gd name="connsiteY225" fmla="*/ 137730 h 641470"/>
                    <a:gd name="connsiteX226" fmla="*/ 407028 w 497817"/>
                    <a:gd name="connsiteY226" fmla="*/ 138959 h 641470"/>
                    <a:gd name="connsiteX227" fmla="*/ 410930 w 497817"/>
                    <a:gd name="connsiteY227" fmla="*/ 141431 h 641470"/>
                    <a:gd name="connsiteX228" fmla="*/ 409753 w 497817"/>
                    <a:gd name="connsiteY228" fmla="*/ 143910 h 641470"/>
                    <a:gd name="connsiteX229" fmla="*/ 407743 w 497817"/>
                    <a:gd name="connsiteY229" fmla="*/ 145139 h 641470"/>
                    <a:gd name="connsiteX230" fmla="*/ 408189 w 497817"/>
                    <a:gd name="connsiteY230" fmla="*/ 149056 h 641470"/>
                    <a:gd name="connsiteX231" fmla="*/ 408242 w 497817"/>
                    <a:gd name="connsiteY231" fmla="*/ 149652 h 641470"/>
                    <a:gd name="connsiteX232" fmla="*/ 365902 w 497817"/>
                    <a:gd name="connsiteY232" fmla="*/ 166734 h 641470"/>
                    <a:gd name="connsiteX233" fmla="*/ 362796 w 497817"/>
                    <a:gd name="connsiteY233" fmla="*/ 167397 h 641470"/>
                    <a:gd name="connsiteX234" fmla="*/ 365045 w 497817"/>
                    <a:gd name="connsiteY234" fmla="*/ 176630 h 641470"/>
                    <a:gd name="connsiteX235" fmla="*/ 376878 w 497817"/>
                    <a:gd name="connsiteY235" fmla="*/ 176146 h 641470"/>
                    <a:gd name="connsiteX236" fmla="*/ 164701 w 497817"/>
                    <a:gd name="connsiteY236" fmla="*/ 487448 h 641470"/>
                    <a:gd name="connsiteX237" fmla="*/ 160151 w 497817"/>
                    <a:gd name="connsiteY237" fmla="*/ 485170 h 641470"/>
                    <a:gd name="connsiteX238" fmla="*/ 159570 w 497817"/>
                    <a:gd name="connsiteY238" fmla="*/ 484820 h 641470"/>
                    <a:gd name="connsiteX239" fmla="*/ 127491 w 497817"/>
                    <a:gd name="connsiteY239" fmla="*/ 470136 h 641470"/>
                    <a:gd name="connsiteX240" fmla="*/ 134066 w 497817"/>
                    <a:gd name="connsiteY240" fmla="*/ 461967 h 641470"/>
                    <a:gd name="connsiteX241" fmla="*/ 137790 w 497817"/>
                    <a:gd name="connsiteY241" fmla="*/ 461058 h 641470"/>
                    <a:gd name="connsiteX242" fmla="*/ 166853 w 497817"/>
                    <a:gd name="connsiteY242" fmla="*/ 475691 h 641470"/>
                    <a:gd name="connsiteX243" fmla="*/ 168610 w 497817"/>
                    <a:gd name="connsiteY243" fmla="*/ 477448 h 641470"/>
                    <a:gd name="connsiteX244" fmla="*/ 164701 w 497817"/>
                    <a:gd name="connsiteY244" fmla="*/ 487448 h 64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497817" h="641470">
                      <a:moveTo>
                        <a:pt x="340584" y="642191"/>
                      </a:moveTo>
                      <a:cubicBezTo>
                        <a:pt x="310821" y="641871"/>
                        <a:pt x="280112" y="631983"/>
                        <a:pt x="258719" y="610701"/>
                      </a:cubicBezTo>
                      <a:cubicBezTo>
                        <a:pt x="258093" y="610217"/>
                        <a:pt x="258577" y="609219"/>
                        <a:pt x="259322" y="609248"/>
                      </a:cubicBezTo>
                      <a:cubicBezTo>
                        <a:pt x="259024" y="608958"/>
                        <a:pt x="258674" y="608690"/>
                        <a:pt x="258398" y="608377"/>
                      </a:cubicBezTo>
                      <a:cubicBezTo>
                        <a:pt x="257430" y="607908"/>
                        <a:pt x="257929" y="606389"/>
                        <a:pt x="258964" y="606546"/>
                      </a:cubicBezTo>
                      <a:cubicBezTo>
                        <a:pt x="258860" y="606456"/>
                        <a:pt x="258756" y="606389"/>
                        <a:pt x="258793" y="606218"/>
                      </a:cubicBezTo>
                      <a:cubicBezTo>
                        <a:pt x="257334" y="604982"/>
                        <a:pt x="259590" y="604215"/>
                        <a:pt x="260655" y="604781"/>
                      </a:cubicBezTo>
                      <a:lnTo>
                        <a:pt x="260275" y="604424"/>
                      </a:lnTo>
                      <a:cubicBezTo>
                        <a:pt x="259999" y="604237"/>
                        <a:pt x="259850" y="603917"/>
                        <a:pt x="259895" y="603582"/>
                      </a:cubicBezTo>
                      <a:cubicBezTo>
                        <a:pt x="260014" y="603262"/>
                        <a:pt x="260305" y="603031"/>
                        <a:pt x="260647" y="602994"/>
                      </a:cubicBezTo>
                      <a:cubicBezTo>
                        <a:pt x="261615" y="603038"/>
                        <a:pt x="262568" y="603262"/>
                        <a:pt x="263492" y="603545"/>
                      </a:cubicBezTo>
                      <a:lnTo>
                        <a:pt x="263499" y="603545"/>
                      </a:lnTo>
                      <a:lnTo>
                        <a:pt x="263581" y="603567"/>
                      </a:lnTo>
                      <a:cubicBezTo>
                        <a:pt x="262777" y="602927"/>
                        <a:pt x="261675" y="602018"/>
                        <a:pt x="262814" y="601102"/>
                      </a:cubicBezTo>
                      <a:cubicBezTo>
                        <a:pt x="263402" y="600864"/>
                        <a:pt x="264080" y="601184"/>
                        <a:pt x="264579" y="601504"/>
                      </a:cubicBezTo>
                      <a:cubicBezTo>
                        <a:pt x="265592" y="601609"/>
                        <a:pt x="266567" y="601944"/>
                        <a:pt x="267431" y="602488"/>
                      </a:cubicBezTo>
                      <a:cubicBezTo>
                        <a:pt x="268659" y="603671"/>
                        <a:pt x="270022" y="604893"/>
                        <a:pt x="271593" y="606233"/>
                      </a:cubicBezTo>
                      <a:cubicBezTo>
                        <a:pt x="274967" y="607365"/>
                        <a:pt x="276880" y="610790"/>
                        <a:pt x="280186" y="612689"/>
                      </a:cubicBezTo>
                      <a:cubicBezTo>
                        <a:pt x="282733" y="614312"/>
                        <a:pt x="285548" y="615831"/>
                        <a:pt x="288206" y="617432"/>
                      </a:cubicBezTo>
                      <a:cubicBezTo>
                        <a:pt x="297455" y="620538"/>
                        <a:pt x="306815" y="623814"/>
                        <a:pt x="316287" y="626897"/>
                      </a:cubicBezTo>
                      <a:cubicBezTo>
                        <a:pt x="410587" y="642631"/>
                        <a:pt x="493845" y="535202"/>
                        <a:pt x="479302" y="446612"/>
                      </a:cubicBezTo>
                      <a:cubicBezTo>
                        <a:pt x="479302" y="446583"/>
                        <a:pt x="479302" y="446553"/>
                        <a:pt x="479295" y="446523"/>
                      </a:cubicBezTo>
                      <a:cubicBezTo>
                        <a:pt x="470382" y="396990"/>
                        <a:pt x="458065" y="346221"/>
                        <a:pt x="459815" y="295712"/>
                      </a:cubicBezTo>
                      <a:cubicBezTo>
                        <a:pt x="459785" y="295169"/>
                        <a:pt x="459822" y="293657"/>
                        <a:pt x="459741" y="293128"/>
                      </a:cubicBezTo>
                      <a:cubicBezTo>
                        <a:pt x="459733" y="293128"/>
                        <a:pt x="459726" y="293180"/>
                        <a:pt x="459718" y="293180"/>
                      </a:cubicBezTo>
                      <a:cubicBezTo>
                        <a:pt x="459666" y="292078"/>
                        <a:pt x="459666" y="287454"/>
                        <a:pt x="459689" y="286382"/>
                      </a:cubicBezTo>
                      <a:cubicBezTo>
                        <a:pt x="448884" y="286866"/>
                        <a:pt x="437938" y="286062"/>
                        <a:pt x="427215" y="284409"/>
                      </a:cubicBezTo>
                      <a:cubicBezTo>
                        <a:pt x="427044" y="285287"/>
                        <a:pt x="425785" y="284825"/>
                        <a:pt x="425160" y="284952"/>
                      </a:cubicBezTo>
                      <a:cubicBezTo>
                        <a:pt x="425309" y="285421"/>
                        <a:pt x="425562" y="286255"/>
                        <a:pt x="424832" y="286382"/>
                      </a:cubicBezTo>
                      <a:cubicBezTo>
                        <a:pt x="417847" y="287082"/>
                        <a:pt x="410818" y="285175"/>
                        <a:pt x="404243" y="282919"/>
                      </a:cubicBezTo>
                      <a:lnTo>
                        <a:pt x="404235" y="282919"/>
                      </a:lnTo>
                      <a:cubicBezTo>
                        <a:pt x="396268" y="278139"/>
                        <a:pt x="387921" y="284982"/>
                        <a:pt x="380027" y="282204"/>
                      </a:cubicBezTo>
                      <a:cubicBezTo>
                        <a:pt x="374770" y="282346"/>
                        <a:pt x="370369" y="276397"/>
                        <a:pt x="365172" y="278541"/>
                      </a:cubicBezTo>
                      <a:lnTo>
                        <a:pt x="364040" y="279383"/>
                      </a:lnTo>
                      <a:cubicBezTo>
                        <a:pt x="362186" y="281564"/>
                        <a:pt x="360443" y="284118"/>
                        <a:pt x="357941" y="285659"/>
                      </a:cubicBezTo>
                      <a:cubicBezTo>
                        <a:pt x="354978" y="288608"/>
                        <a:pt x="350406" y="289160"/>
                        <a:pt x="346571" y="287760"/>
                      </a:cubicBezTo>
                      <a:cubicBezTo>
                        <a:pt x="337925" y="290522"/>
                        <a:pt x="328067" y="289182"/>
                        <a:pt x="320203" y="284774"/>
                      </a:cubicBezTo>
                      <a:cubicBezTo>
                        <a:pt x="317627" y="285861"/>
                        <a:pt x="315095" y="287208"/>
                        <a:pt x="312653" y="288504"/>
                      </a:cubicBezTo>
                      <a:lnTo>
                        <a:pt x="312645" y="288504"/>
                      </a:lnTo>
                      <a:lnTo>
                        <a:pt x="312645" y="288504"/>
                      </a:lnTo>
                      <a:cubicBezTo>
                        <a:pt x="307492" y="291110"/>
                        <a:pt x="302377" y="294379"/>
                        <a:pt x="296286" y="294498"/>
                      </a:cubicBezTo>
                      <a:cubicBezTo>
                        <a:pt x="288571" y="294126"/>
                        <a:pt x="280879" y="292830"/>
                        <a:pt x="273284" y="291423"/>
                      </a:cubicBezTo>
                      <a:cubicBezTo>
                        <a:pt x="260707" y="296680"/>
                        <a:pt x="245136" y="299227"/>
                        <a:pt x="233163" y="291222"/>
                      </a:cubicBezTo>
                      <a:cubicBezTo>
                        <a:pt x="232589" y="290924"/>
                        <a:pt x="232031" y="290597"/>
                        <a:pt x="231532" y="290179"/>
                      </a:cubicBezTo>
                      <a:cubicBezTo>
                        <a:pt x="226662" y="288042"/>
                        <a:pt x="223713" y="283009"/>
                        <a:pt x="224257" y="277715"/>
                      </a:cubicBezTo>
                      <a:cubicBezTo>
                        <a:pt x="223951" y="276002"/>
                        <a:pt x="223974" y="274252"/>
                        <a:pt x="224301" y="272547"/>
                      </a:cubicBezTo>
                      <a:cubicBezTo>
                        <a:pt x="207681" y="291006"/>
                        <a:pt x="196080" y="308654"/>
                        <a:pt x="184203" y="328856"/>
                      </a:cubicBezTo>
                      <a:cubicBezTo>
                        <a:pt x="164760" y="349818"/>
                        <a:pt x="147686" y="375180"/>
                        <a:pt x="146293" y="404556"/>
                      </a:cubicBezTo>
                      <a:cubicBezTo>
                        <a:pt x="146577" y="404712"/>
                        <a:pt x="146844" y="404906"/>
                        <a:pt x="147090" y="405122"/>
                      </a:cubicBezTo>
                      <a:cubicBezTo>
                        <a:pt x="148200" y="405509"/>
                        <a:pt x="150813" y="406231"/>
                        <a:pt x="150962" y="406946"/>
                      </a:cubicBezTo>
                      <a:cubicBezTo>
                        <a:pt x="151335" y="407050"/>
                        <a:pt x="148803" y="411310"/>
                        <a:pt x="148788" y="411503"/>
                      </a:cubicBezTo>
                      <a:cubicBezTo>
                        <a:pt x="148646" y="414556"/>
                        <a:pt x="145668" y="417915"/>
                        <a:pt x="144425" y="420767"/>
                      </a:cubicBezTo>
                      <a:cubicBezTo>
                        <a:pt x="147850" y="422300"/>
                        <a:pt x="151089" y="424378"/>
                        <a:pt x="153449" y="427342"/>
                      </a:cubicBezTo>
                      <a:cubicBezTo>
                        <a:pt x="165043" y="431772"/>
                        <a:pt x="173957" y="461238"/>
                        <a:pt x="153568" y="449018"/>
                      </a:cubicBezTo>
                      <a:cubicBezTo>
                        <a:pt x="152377" y="443954"/>
                        <a:pt x="150076" y="439122"/>
                        <a:pt x="146487" y="435324"/>
                      </a:cubicBezTo>
                      <a:lnTo>
                        <a:pt x="146390" y="435257"/>
                      </a:lnTo>
                      <a:cubicBezTo>
                        <a:pt x="144208" y="434296"/>
                        <a:pt x="141959" y="433306"/>
                        <a:pt x="139637" y="432539"/>
                      </a:cubicBezTo>
                      <a:cubicBezTo>
                        <a:pt x="139287" y="432606"/>
                        <a:pt x="138922" y="432651"/>
                        <a:pt x="138572" y="432703"/>
                      </a:cubicBezTo>
                      <a:cubicBezTo>
                        <a:pt x="138758" y="432919"/>
                        <a:pt x="138817" y="433217"/>
                        <a:pt x="138720" y="433485"/>
                      </a:cubicBezTo>
                      <a:cubicBezTo>
                        <a:pt x="138564" y="433760"/>
                        <a:pt x="138274" y="433932"/>
                        <a:pt x="137954" y="433932"/>
                      </a:cubicBezTo>
                      <a:cubicBezTo>
                        <a:pt x="132838" y="435078"/>
                        <a:pt x="127022" y="434661"/>
                        <a:pt x="121877" y="433745"/>
                      </a:cubicBezTo>
                      <a:cubicBezTo>
                        <a:pt x="111973" y="437327"/>
                        <a:pt x="105286" y="446508"/>
                        <a:pt x="101533" y="456003"/>
                      </a:cubicBezTo>
                      <a:cubicBezTo>
                        <a:pt x="95137" y="477679"/>
                        <a:pt x="108183" y="503436"/>
                        <a:pt x="122882" y="520719"/>
                      </a:cubicBezTo>
                      <a:cubicBezTo>
                        <a:pt x="127015" y="524204"/>
                        <a:pt x="129993" y="529245"/>
                        <a:pt x="135437" y="530638"/>
                      </a:cubicBezTo>
                      <a:cubicBezTo>
                        <a:pt x="140999" y="533244"/>
                        <a:pt x="147656" y="532856"/>
                        <a:pt x="153353" y="530854"/>
                      </a:cubicBezTo>
                      <a:cubicBezTo>
                        <a:pt x="155750" y="529945"/>
                        <a:pt x="157165" y="526229"/>
                        <a:pt x="159794" y="526676"/>
                      </a:cubicBezTo>
                      <a:cubicBezTo>
                        <a:pt x="160546" y="526110"/>
                        <a:pt x="160918" y="524747"/>
                        <a:pt x="161916" y="525313"/>
                      </a:cubicBezTo>
                      <a:cubicBezTo>
                        <a:pt x="163234" y="525380"/>
                        <a:pt x="166265" y="526758"/>
                        <a:pt x="164686" y="528255"/>
                      </a:cubicBezTo>
                      <a:cubicBezTo>
                        <a:pt x="165185" y="528508"/>
                        <a:pt x="165669" y="528791"/>
                        <a:pt x="166138" y="529103"/>
                      </a:cubicBezTo>
                      <a:cubicBezTo>
                        <a:pt x="168357" y="529826"/>
                        <a:pt x="171477" y="531538"/>
                        <a:pt x="171663" y="532797"/>
                      </a:cubicBezTo>
                      <a:cubicBezTo>
                        <a:pt x="170971" y="534167"/>
                        <a:pt x="169846" y="535284"/>
                        <a:pt x="168551" y="536103"/>
                      </a:cubicBezTo>
                      <a:cubicBezTo>
                        <a:pt x="169526" y="536803"/>
                        <a:pt x="170196" y="537153"/>
                        <a:pt x="169869" y="537823"/>
                      </a:cubicBezTo>
                      <a:cubicBezTo>
                        <a:pt x="169697" y="538166"/>
                        <a:pt x="169496" y="538494"/>
                        <a:pt x="169273" y="538806"/>
                      </a:cubicBezTo>
                      <a:cubicBezTo>
                        <a:pt x="170971" y="540899"/>
                        <a:pt x="172765" y="543147"/>
                        <a:pt x="174940" y="545888"/>
                      </a:cubicBezTo>
                      <a:cubicBezTo>
                        <a:pt x="180748" y="557221"/>
                        <a:pt x="188075" y="567989"/>
                        <a:pt x="199706" y="574057"/>
                      </a:cubicBezTo>
                      <a:cubicBezTo>
                        <a:pt x="200466" y="574430"/>
                        <a:pt x="201464" y="575159"/>
                        <a:pt x="200622" y="575993"/>
                      </a:cubicBezTo>
                      <a:cubicBezTo>
                        <a:pt x="202521" y="577631"/>
                        <a:pt x="205715" y="578242"/>
                        <a:pt x="206907" y="580327"/>
                      </a:cubicBezTo>
                      <a:cubicBezTo>
                        <a:pt x="206244" y="582204"/>
                        <a:pt x="203630" y="579947"/>
                        <a:pt x="202551" y="579352"/>
                      </a:cubicBezTo>
                      <a:cubicBezTo>
                        <a:pt x="202335" y="579337"/>
                        <a:pt x="202119" y="579299"/>
                        <a:pt x="201910" y="579233"/>
                      </a:cubicBezTo>
                      <a:cubicBezTo>
                        <a:pt x="202580" y="579731"/>
                        <a:pt x="205983" y="580990"/>
                        <a:pt x="204390" y="582114"/>
                      </a:cubicBezTo>
                      <a:cubicBezTo>
                        <a:pt x="202968" y="582196"/>
                        <a:pt x="201888" y="581176"/>
                        <a:pt x="200630" y="580595"/>
                      </a:cubicBezTo>
                      <a:cubicBezTo>
                        <a:pt x="200749" y="580744"/>
                        <a:pt x="200793" y="580937"/>
                        <a:pt x="200749" y="581116"/>
                      </a:cubicBezTo>
                      <a:cubicBezTo>
                        <a:pt x="200659" y="581310"/>
                        <a:pt x="200495" y="581451"/>
                        <a:pt x="200294" y="581511"/>
                      </a:cubicBezTo>
                      <a:cubicBezTo>
                        <a:pt x="200101" y="581511"/>
                        <a:pt x="199915" y="581511"/>
                        <a:pt x="199729" y="581481"/>
                      </a:cubicBezTo>
                      <a:cubicBezTo>
                        <a:pt x="201181" y="582710"/>
                        <a:pt x="204271" y="583454"/>
                        <a:pt x="205105" y="585190"/>
                      </a:cubicBezTo>
                      <a:cubicBezTo>
                        <a:pt x="204278" y="587245"/>
                        <a:pt x="201054" y="584102"/>
                        <a:pt x="199796" y="583626"/>
                      </a:cubicBezTo>
                      <a:cubicBezTo>
                        <a:pt x="199669" y="583678"/>
                        <a:pt x="199535" y="583708"/>
                        <a:pt x="199393" y="583715"/>
                      </a:cubicBezTo>
                      <a:cubicBezTo>
                        <a:pt x="200540" y="584638"/>
                        <a:pt x="202595" y="585182"/>
                        <a:pt x="203221" y="586493"/>
                      </a:cubicBezTo>
                      <a:cubicBezTo>
                        <a:pt x="203124" y="588533"/>
                        <a:pt x="200421" y="586552"/>
                        <a:pt x="199550" y="586038"/>
                      </a:cubicBezTo>
                      <a:cubicBezTo>
                        <a:pt x="199259" y="587081"/>
                        <a:pt x="197904" y="586470"/>
                        <a:pt x="197286" y="586068"/>
                      </a:cubicBezTo>
                      <a:cubicBezTo>
                        <a:pt x="195596" y="585041"/>
                        <a:pt x="193928" y="584035"/>
                        <a:pt x="192304" y="583030"/>
                      </a:cubicBezTo>
                      <a:lnTo>
                        <a:pt x="192282" y="583030"/>
                      </a:lnTo>
                      <a:cubicBezTo>
                        <a:pt x="178417" y="575152"/>
                        <a:pt x="165088" y="562262"/>
                        <a:pt x="159466" y="547630"/>
                      </a:cubicBezTo>
                      <a:cubicBezTo>
                        <a:pt x="159131" y="546930"/>
                        <a:pt x="158774" y="546163"/>
                        <a:pt x="158379" y="545307"/>
                      </a:cubicBezTo>
                      <a:cubicBezTo>
                        <a:pt x="115629" y="552828"/>
                        <a:pt x="78435" y="496064"/>
                        <a:pt x="85062" y="457343"/>
                      </a:cubicBezTo>
                      <a:cubicBezTo>
                        <a:pt x="84742" y="457030"/>
                        <a:pt x="84414" y="456718"/>
                        <a:pt x="84094" y="456397"/>
                      </a:cubicBezTo>
                      <a:cubicBezTo>
                        <a:pt x="68911" y="446226"/>
                        <a:pt x="61651" y="418004"/>
                        <a:pt x="66744" y="400021"/>
                      </a:cubicBezTo>
                      <a:cubicBezTo>
                        <a:pt x="66811" y="399566"/>
                        <a:pt x="66885" y="399090"/>
                        <a:pt x="66960" y="398636"/>
                      </a:cubicBezTo>
                      <a:cubicBezTo>
                        <a:pt x="56870" y="388576"/>
                        <a:pt x="50980" y="372775"/>
                        <a:pt x="57123" y="359155"/>
                      </a:cubicBezTo>
                      <a:cubicBezTo>
                        <a:pt x="50831" y="358195"/>
                        <a:pt x="45820" y="353608"/>
                        <a:pt x="42372" y="348492"/>
                      </a:cubicBezTo>
                      <a:cubicBezTo>
                        <a:pt x="25015" y="334120"/>
                        <a:pt x="19698" y="305586"/>
                        <a:pt x="21492" y="283351"/>
                      </a:cubicBezTo>
                      <a:cubicBezTo>
                        <a:pt x="10919" y="248927"/>
                        <a:pt x="18000" y="211680"/>
                        <a:pt x="32342" y="179385"/>
                      </a:cubicBezTo>
                      <a:cubicBezTo>
                        <a:pt x="41277" y="165014"/>
                        <a:pt x="54420" y="153628"/>
                        <a:pt x="65851" y="141252"/>
                      </a:cubicBezTo>
                      <a:cubicBezTo>
                        <a:pt x="67086" y="139994"/>
                        <a:pt x="67422" y="138103"/>
                        <a:pt x="66685" y="136494"/>
                      </a:cubicBezTo>
                      <a:cubicBezTo>
                        <a:pt x="61375" y="127923"/>
                        <a:pt x="54889" y="141252"/>
                        <a:pt x="50429" y="144506"/>
                      </a:cubicBezTo>
                      <a:lnTo>
                        <a:pt x="50429" y="144514"/>
                      </a:lnTo>
                      <a:cubicBezTo>
                        <a:pt x="45842" y="149265"/>
                        <a:pt x="41099" y="154172"/>
                        <a:pt x="36713" y="159213"/>
                      </a:cubicBezTo>
                      <a:cubicBezTo>
                        <a:pt x="28067" y="159578"/>
                        <a:pt x="19072" y="157344"/>
                        <a:pt x="12021" y="152251"/>
                      </a:cubicBezTo>
                      <a:cubicBezTo>
                        <a:pt x="5669" y="149399"/>
                        <a:pt x="196" y="143121"/>
                        <a:pt x="784" y="135824"/>
                      </a:cubicBezTo>
                      <a:cubicBezTo>
                        <a:pt x="-57" y="128988"/>
                        <a:pt x="2698" y="121236"/>
                        <a:pt x="8201" y="116955"/>
                      </a:cubicBezTo>
                      <a:lnTo>
                        <a:pt x="8208" y="116955"/>
                      </a:lnTo>
                      <a:cubicBezTo>
                        <a:pt x="8245" y="116940"/>
                        <a:pt x="8275" y="116917"/>
                        <a:pt x="8305" y="116895"/>
                      </a:cubicBezTo>
                      <a:cubicBezTo>
                        <a:pt x="8878" y="116270"/>
                        <a:pt x="9533" y="115704"/>
                        <a:pt x="10226" y="115213"/>
                      </a:cubicBezTo>
                      <a:cubicBezTo>
                        <a:pt x="-4160" y="95189"/>
                        <a:pt x="4999" y="61003"/>
                        <a:pt x="31694" y="58560"/>
                      </a:cubicBezTo>
                      <a:cubicBezTo>
                        <a:pt x="32528" y="43005"/>
                        <a:pt x="35901" y="29408"/>
                        <a:pt x="50317" y="23756"/>
                      </a:cubicBezTo>
                      <a:cubicBezTo>
                        <a:pt x="56729" y="20934"/>
                        <a:pt x="64890" y="21135"/>
                        <a:pt x="70735" y="25208"/>
                      </a:cubicBezTo>
                      <a:cubicBezTo>
                        <a:pt x="83163" y="241"/>
                        <a:pt x="119308" y="-7608"/>
                        <a:pt x="139807" y="12110"/>
                      </a:cubicBezTo>
                      <a:cubicBezTo>
                        <a:pt x="148930" y="-802"/>
                        <a:pt x="169586" y="-3900"/>
                        <a:pt x="180174" y="8908"/>
                      </a:cubicBezTo>
                      <a:cubicBezTo>
                        <a:pt x="181842" y="10166"/>
                        <a:pt x="183384" y="11581"/>
                        <a:pt x="184799" y="13116"/>
                      </a:cubicBezTo>
                      <a:cubicBezTo>
                        <a:pt x="207770" y="-9373"/>
                        <a:pt x="238390" y="7754"/>
                        <a:pt x="247214" y="34576"/>
                      </a:cubicBezTo>
                      <a:cubicBezTo>
                        <a:pt x="291818" y="28403"/>
                        <a:pt x="339713" y="39795"/>
                        <a:pt x="370369" y="74280"/>
                      </a:cubicBezTo>
                      <a:cubicBezTo>
                        <a:pt x="377451" y="78167"/>
                        <a:pt x="383937" y="83074"/>
                        <a:pt x="389603" y="88830"/>
                      </a:cubicBezTo>
                      <a:cubicBezTo>
                        <a:pt x="405740" y="79432"/>
                        <a:pt x="423499" y="73595"/>
                        <a:pt x="442123" y="71651"/>
                      </a:cubicBezTo>
                      <a:lnTo>
                        <a:pt x="446680" y="71227"/>
                      </a:lnTo>
                      <a:cubicBezTo>
                        <a:pt x="448742" y="71272"/>
                        <a:pt x="451915" y="71212"/>
                        <a:pt x="453523" y="71979"/>
                      </a:cubicBezTo>
                      <a:cubicBezTo>
                        <a:pt x="455154" y="72761"/>
                        <a:pt x="455764" y="75136"/>
                        <a:pt x="456308" y="76566"/>
                      </a:cubicBezTo>
                      <a:cubicBezTo>
                        <a:pt x="460627" y="88026"/>
                        <a:pt x="458847" y="101437"/>
                        <a:pt x="457142" y="113157"/>
                      </a:cubicBezTo>
                      <a:cubicBezTo>
                        <a:pt x="454379" y="122294"/>
                        <a:pt x="451684" y="131349"/>
                        <a:pt x="447752" y="140039"/>
                      </a:cubicBezTo>
                      <a:cubicBezTo>
                        <a:pt x="449986" y="142377"/>
                        <a:pt x="451758" y="145109"/>
                        <a:pt x="453955" y="147470"/>
                      </a:cubicBezTo>
                      <a:cubicBezTo>
                        <a:pt x="454327" y="146785"/>
                        <a:pt x="455303" y="146941"/>
                        <a:pt x="455623" y="147597"/>
                      </a:cubicBezTo>
                      <a:cubicBezTo>
                        <a:pt x="464514" y="156465"/>
                        <a:pt x="467381" y="169712"/>
                        <a:pt x="469361" y="181709"/>
                      </a:cubicBezTo>
                      <a:cubicBezTo>
                        <a:pt x="471551" y="191523"/>
                        <a:pt x="475788" y="200764"/>
                        <a:pt x="475222" y="209684"/>
                      </a:cubicBezTo>
                      <a:cubicBezTo>
                        <a:pt x="483137" y="216498"/>
                        <a:pt x="488804" y="225121"/>
                        <a:pt x="492758" y="234734"/>
                      </a:cubicBezTo>
                      <a:cubicBezTo>
                        <a:pt x="498238" y="245345"/>
                        <a:pt x="500636" y="258853"/>
                        <a:pt x="495982" y="270156"/>
                      </a:cubicBezTo>
                      <a:cubicBezTo>
                        <a:pt x="494120" y="278675"/>
                        <a:pt x="485512" y="289249"/>
                        <a:pt x="475907" y="285928"/>
                      </a:cubicBezTo>
                      <a:cubicBezTo>
                        <a:pt x="477225" y="287000"/>
                        <a:pt x="474931" y="287454"/>
                        <a:pt x="474135" y="287603"/>
                      </a:cubicBezTo>
                      <a:cubicBezTo>
                        <a:pt x="474254" y="287730"/>
                        <a:pt x="474306" y="287901"/>
                        <a:pt x="474291" y="288072"/>
                      </a:cubicBezTo>
                      <a:cubicBezTo>
                        <a:pt x="473643" y="289003"/>
                        <a:pt x="472139" y="289211"/>
                        <a:pt x="471066" y="289085"/>
                      </a:cubicBezTo>
                      <a:cubicBezTo>
                        <a:pt x="475527" y="313435"/>
                        <a:pt x="476115" y="336459"/>
                        <a:pt x="479377" y="360644"/>
                      </a:cubicBezTo>
                      <a:cubicBezTo>
                        <a:pt x="481752" y="391882"/>
                        <a:pt x="492825" y="423425"/>
                        <a:pt x="495937" y="454841"/>
                      </a:cubicBezTo>
                      <a:cubicBezTo>
                        <a:pt x="506429" y="540072"/>
                        <a:pt x="429047" y="640672"/>
                        <a:pt x="340584" y="642191"/>
                      </a:cubicBezTo>
                      <a:close/>
                      <a:moveTo>
                        <a:pt x="144380" y="304380"/>
                      </a:moveTo>
                      <a:cubicBezTo>
                        <a:pt x="149354" y="308937"/>
                        <a:pt x="143181" y="318006"/>
                        <a:pt x="143002" y="318490"/>
                      </a:cubicBezTo>
                      <a:cubicBezTo>
                        <a:pt x="135429" y="326533"/>
                        <a:pt x="128646" y="335394"/>
                        <a:pt x="123336" y="345096"/>
                      </a:cubicBezTo>
                      <a:cubicBezTo>
                        <a:pt x="110834" y="366081"/>
                        <a:pt x="104944" y="392046"/>
                        <a:pt x="105115" y="416045"/>
                      </a:cubicBezTo>
                      <a:cubicBezTo>
                        <a:pt x="108094" y="417482"/>
                        <a:pt x="111124" y="418756"/>
                        <a:pt x="114349" y="419553"/>
                      </a:cubicBezTo>
                      <a:cubicBezTo>
                        <a:pt x="119710" y="417304"/>
                        <a:pt x="125473" y="416455"/>
                        <a:pt x="131274" y="417103"/>
                      </a:cubicBezTo>
                      <a:cubicBezTo>
                        <a:pt x="131229" y="416648"/>
                        <a:pt x="131207" y="416217"/>
                        <a:pt x="131177" y="415770"/>
                      </a:cubicBezTo>
                      <a:cubicBezTo>
                        <a:pt x="126039" y="377131"/>
                        <a:pt x="153368" y="341641"/>
                        <a:pt x="172758" y="311506"/>
                      </a:cubicBezTo>
                      <a:cubicBezTo>
                        <a:pt x="195626" y="277454"/>
                        <a:pt x="220571" y="239619"/>
                        <a:pt x="257021" y="221703"/>
                      </a:cubicBezTo>
                      <a:cubicBezTo>
                        <a:pt x="257557" y="221412"/>
                        <a:pt x="262248" y="219186"/>
                        <a:pt x="262673" y="218844"/>
                      </a:cubicBezTo>
                      <a:cubicBezTo>
                        <a:pt x="256500" y="218531"/>
                        <a:pt x="250170" y="218061"/>
                        <a:pt x="243863" y="217451"/>
                      </a:cubicBezTo>
                      <a:cubicBezTo>
                        <a:pt x="223914" y="218940"/>
                        <a:pt x="204375" y="223922"/>
                        <a:pt x="184828" y="219238"/>
                      </a:cubicBezTo>
                      <a:cubicBezTo>
                        <a:pt x="143911" y="247393"/>
                        <a:pt x="102487" y="285488"/>
                        <a:pt x="85836" y="332348"/>
                      </a:cubicBezTo>
                      <a:cubicBezTo>
                        <a:pt x="79633" y="350130"/>
                        <a:pt x="67995" y="373899"/>
                        <a:pt x="82687" y="390877"/>
                      </a:cubicBezTo>
                      <a:cubicBezTo>
                        <a:pt x="84079" y="392575"/>
                        <a:pt x="86715" y="392478"/>
                        <a:pt x="88435" y="391338"/>
                      </a:cubicBezTo>
                      <a:cubicBezTo>
                        <a:pt x="89544" y="392448"/>
                        <a:pt x="90602" y="391204"/>
                        <a:pt x="91108" y="388687"/>
                      </a:cubicBezTo>
                      <a:cubicBezTo>
                        <a:pt x="94206" y="385120"/>
                        <a:pt x="102926" y="375612"/>
                        <a:pt x="94653" y="373356"/>
                      </a:cubicBezTo>
                      <a:cubicBezTo>
                        <a:pt x="101243" y="349505"/>
                        <a:pt x="113634" y="327039"/>
                        <a:pt x="131125" y="309570"/>
                      </a:cubicBezTo>
                      <a:cubicBezTo>
                        <a:pt x="131661" y="309108"/>
                        <a:pt x="140791" y="301096"/>
                        <a:pt x="144380" y="304380"/>
                      </a:cubicBezTo>
                      <a:close/>
                      <a:moveTo>
                        <a:pt x="287990" y="148319"/>
                      </a:moveTo>
                      <a:lnTo>
                        <a:pt x="287990" y="148319"/>
                      </a:lnTo>
                      <a:cubicBezTo>
                        <a:pt x="266448" y="160114"/>
                        <a:pt x="266962" y="189386"/>
                        <a:pt x="278638" y="208173"/>
                      </a:cubicBezTo>
                      <a:lnTo>
                        <a:pt x="278861" y="208173"/>
                      </a:lnTo>
                      <a:cubicBezTo>
                        <a:pt x="283947" y="205425"/>
                        <a:pt x="289256" y="203095"/>
                        <a:pt x="294722" y="201210"/>
                      </a:cubicBezTo>
                      <a:cubicBezTo>
                        <a:pt x="311379" y="189929"/>
                        <a:pt x="330330" y="182289"/>
                        <a:pt x="350123" y="178670"/>
                      </a:cubicBezTo>
                      <a:lnTo>
                        <a:pt x="350145" y="178670"/>
                      </a:lnTo>
                      <a:cubicBezTo>
                        <a:pt x="348790" y="166242"/>
                        <a:pt x="342379" y="154805"/>
                        <a:pt x="332855" y="146777"/>
                      </a:cubicBezTo>
                      <a:cubicBezTo>
                        <a:pt x="323293" y="141223"/>
                        <a:pt x="311402" y="141297"/>
                        <a:pt x="300932" y="143747"/>
                      </a:cubicBezTo>
                      <a:cubicBezTo>
                        <a:pt x="305750" y="148840"/>
                        <a:pt x="313918" y="156309"/>
                        <a:pt x="311841" y="163822"/>
                      </a:cubicBezTo>
                      <a:cubicBezTo>
                        <a:pt x="309704" y="166495"/>
                        <a:pt x="305817" y="166927"/>
                        <a:pt x="303144" y="164798"/>
                      </a:cubicBezTo>
                      <a:cubicBezTo>
                        <a:pt x="298959" y="158550"/>
                        <a:pt x="295548" y="151372"/>
                        <a:pt x="287990" y="148319"/>
                      </a:cubicBezTo>
                      <a:close/>
                      <a:moveTo>
                        <a:pt x="184821" y="204405"/>
                      </a:moveTo>
                      <a:cubicBezTo>
                        <a:pt x="190689" y="207384"/>
                        <a:pt x="194948" y="206981"/>
                        <a:pt x="195008" y="207034"/>
                      </a:cubicBezTo>
                      <a:cubicBezTo>
                        <a:pt x="215679" y="208121"/>
                        <a:pt x="236700" y="202297"/>
                        <a:pt x="257043" y="201799"/>
                      </a:cubicBezTo>
                      <a:cubicBezTo>
                        <a:pt x="258257" y="201359"/>
                        <a:pt x="259471" y="201635"/>
                        <a:pt x="258786" y="199684"/>
                      </a:cubicBezTo>
                      <a:cubicBezTo>
                        <a:pt x="256321" y="192647"/>
                        <a:pt x="255502" y="184858"/>
                        <a:pt x="255710" y="177620"/>
                      </a:cubicBezTo>
                      <a:cubicBezTo>
                        <a:pt x="253491" y="176705"/>
                        <a:pt x="251228" y="175900"/>
                        <a:pt x="248934" y="175215"/>
                      </a:cubicBezTo>
                      <a:cubicBezTo>
                        <a:pt x="242500" y="174426"/>
                        <a:pt x="235814" y="173600"/>
                        <a:pt x="229335" y="172817"/>
                      </a:cubicBezTo>
                      <a:cubicBezTo>
                        <a:pt x="220742" y="173175"/>
                        <a:pt x="212789" y="174091"/>
                        <a:pt x="204271" y="175178"/>
                      </a:cubicBezTo>
                      <a:cubicBezTo>
                        <a:pt x="203623" y="175007"/>
                        <a:pt x="203064" y="174590"/>
                        <a:pt x="202722" y="174016"/>
                      </a:cubicBezTo>
                      <a:cubicBezTo>
                        <a:pt x="201605" y="174203"/>
                        <a:pt x="199714" y="174672"/>
                        <a:pt x="199527" y="172996"/>
                      </a:cubicBezTo>
                      <a:cubicBezTo>
                        <a:pt x="199408" y="171701"/>
                        <a:pt x="201359" y="171738"/>
                        <a:pt x="202230" y="171239"/>
                      </a:cubicBezTo>
                      <a:cubicBezTo>
                        <a:pt x="201955" y="171276"/>
                        <a:pt x="201598" y="171313"/>
                        <a:pt x="201337" y="171194"/>
                      </a:cubicBezTo>
                      <a:cubicBezTo>
                        <a:pt x="200146" y="171068"/>
                        <a:pt x="198090" y="172274"/>
                        <a:pt x="197368" y="171075"/>
                      </a:cubicBezTo>
                      <a:cubicBezTo>
                        <a:pt x="197249" y="170293"/>
                        <a:pt x="197837" y="169630"/>
                        <a:pt x="198574" y="169459"/>
                      </a:cubicBezTo>
                      <a:cubicBezTo>
                        <a:pt x="196810" y="168148"/>
                        <a:pt x="197763" y="167039"/>
                        <a:pt x="199535" y="166689"/>
                      </a:cubicBezTo>
                      <a:cubicBezTo>
                        <a:pt x="199498" y="166555"/>
                        <a:pt x="199505" y="166421"/>
                        <a:pt x="199542" y="166287"/>
                      </a:cubicBezTo>
                      <a:cubicBezTo>
                        <a:pt x="199520" y="166272"/>
                        <a:pt x="197681" y="166548"/>
                        <a:pt x="197681" y="166510"/>
                      </a:cubicBezTo>
                      <a:cubicBezTo>
                        <a:pt x="197912" y="165974"/>
                        <a:pt x="198269" y="165505"/>
                        <a:pt x="198716" y="165133"/>
                      </a:cubicBezTo>
                      <a:lnTo>
                        <a:pt x="198783" y="165103"/>
                      </a:lnTo>
                      <a:lnTo>
                        <a:pt x="199661" y="164835"/>
                      </a:lnTo>
                      <a:cubicBezTo>
                        <a:pt x="199915" y="164321"/>
                        <a:pt x="200287" y="163874"/>
                        <a:pt x="200756" y="163539"/>
                      </a:cubicBezTo>
                      <a:cubicBezTo>
                        <a:pt x="203861" y="162564"/>
                        <a:pt x="206922" y="161626"/>
                        <a:pt x="210161" y="160903"/>
                      </a:cubicBezTo>
                      <a:cubicBezTo>
                        <a:pt x="211941" y="159824"/>
                        <a:pt x="214256" y="159928"/>
                        <a:pt x="216639" y="159377"/>
                      </a:cubicBezTo>
                      <a:cubicBezTo>
                        <a:pt x="230087" y="156607"/>
                        <a:pt x="245017" y="159749"/>
                        <a:pt x="257661" y="164917"/>
                      </a:cubicBezTo>
                      <a:cubicBezTo>
                        <a:pt x="258287" y="162616"/>
                        <a:pt x="259173" y="160457"/>
                        <a:pt x="260066" y="158237"/>
                      </a:cubicBezTo>
                      <a:lnTo>
                        <a:pt x="258979" y="157590"/>
                      </a:lnTo>
                      <a:cubicBezTo>
                        <a:pt x="258830" y="157932"/>
                        <a:pt x="258517" y="158178"/>
                        <a:pt x="258145" y="158245"/>
                      </a:cubicBezTo>
                      <a:cubicBezTo>
                        <a:pt x="218151" y="131647"/>
                        <a:pt x="166585" y="126039"/>
                        <a:pt x="120663" y="139182"/>
                      </a:cubicBezTo>
                      <a:cubicBezTo>
                        <a:pt x="133791" y="166272"/>
                        <a:pt x="149778" y="197889"/>
                        <a:pt x="181693" y="205194"/>
                      </a:cubicBezTo>
                      <a:cubicBezTo>
                        <a:pt x="182207" y="204956"/>
                        <a:pt x="184821" y="204405"/>
                        <a:pt x="184821" y="204405"/>
                      </a:cubicBezTo>
                      <a:close/>
                      <a:moveTo>
                        <a:pt x="436061" y="178462"/>
                      </a:moveTo>
                      <a:cubicBezTo>
                        <a:pt x="436255" y="178432"/>
                        <a:pt x="436888" y="178976"/>
                        <a:pt x="437052" y="179058"/>
                      </a:cubicBezTo>
                      <a:cubicBezTo>
                        <a:pt x="443232" y="180718"/>
                        <a:pt x="449100" y="183369"/>
                        <a:pt x="454431" y="186921"/>
                      </a:cubicBezTo>
                      <a:cubicBezTo>
                        <a:pt x="454394" y="186660"/>
                        <a:pt x="454327" y="186147"/>
                        <a:pt x="454282" y="185871"/>
                      </a:cubicBezTo>
                      <a:cubicBezTo>
                        <a:pt x="454982" y="176176"/>
                        <a:pt x="450462" y="168037"/>
                        <a:pt x="447462" y="158260"/>
                      </a:cubicBezTo>
                      <a:cubicBezTo>
                        <a:pt x="445883" y="155669"/>
                        <a:pt x="444140" y="153182"/>
                        <a:pt x="442257" y="150806"/>
                      </a:cubicBezTo>
                      <a:cubicBezTo>
                        <a:pt x="436583" y="160591"/>
                        <a:pt x="429598" y="169273"/>
                        <a:pt x="421332" y="176936"/>
                      </a:cubicBezTo>
                      <a:cubicBezTo>
                        <a:pt x="426284" y="176921"/>
                        <a:pt x="430856" y="177524"/>
                        <a:pt x="435599" y="178663"/>
                      </a:cubicBezTo>
                      <a:cubicBezTo>
                        <a:pt x="435719" y="178543"/>
                        <a:pt x="435882" y="178477"/>
                        <a:pt x="436061" y="178462"/>
                      </a:cubicBezTo>
                      <a:lnTo>
                        <a:pt x="436061" y="178462"/>
                      </a:lnTo>
                      <a:close/>
                      <a:moveTo>
                        <a:pt x="376878" y="176146"/>
                      </a:moveTo>
                      <a:cubicBezTo>
                        <a:pt x="382894" y="176146"/>
                        <a:pt x="388911" y="176503"/>
                        <a:pt x="394890" y="177211"/>
                      </a:cubicBezTo>
                      <a:cubicBezTo>
                        <a:pt x="425070" y="159020"/>
                        <a:pt x="446806" y="123210"/>
                        <a:pt x="443686" y="87497"/>
                      </a:cubicBezTo>
                      <a:cubicBezTo>
                        <a:pt x="410282" y="93625"/>
                        <a:pt x="378024" y="112338"/>
                        <a:pt x="356973" y="139458"/>
                      </a:cubicBezTo>
                      <a:cubicBezTo>
                        <a:pt x="359632" y="139778"/>
                        <a:pt x="359446" y="144685"/>
                        <a:pt x="357740" y="146182"/>
                      </a:cubicBezTo>
                      <a:cubicBezTo>
                        <a:pt x="355968" y="147783"/>
                        <a:pt x="351657" y="147656"/>
                        <a:pt x="351396" y="147701"/>
                      </a:cubicBezTo>
                      <a:cubicBezTo>
                        <a:pt x="351322" y="147708"/>
                        <a:pt x="350942" y="147567"/>
                        <a:pt x="350875" y="147552"/>
                      </a:cubicBezTo>
                      <a:cubicBezTo>
                        <a:pt x="354181" y="150985"/>
                        <a:pt x="357003" y="154864"/>
                        <a:pt x="359297" y="159049"/>
                      </a:cubicBezTo>
                      <a:cubicBezTo>
                        <a:pt x="360481" y="157962"/>
                        <a:pt x="361062" y="156458"/>
                        <a:pt x="361062" y="156458"/>
                      </a:cubicBezTo>
                      <a:cubicBezTo>
                        <a:pt x="371732" y="145653"/>
                        <a:pt x="387034" y="140798"/>
                        <a:pt x="401153" y="136129"/>
                      </a:cubicBezTo>
                      <a:lnTo>
                        <a:pt x="401160" y="136129"/>
                      </a:lnTo>
                      <a:cubicBezTo>
                        <a:pt x="401808" y="135988"/>
                        <a:pt x="402590" y="135504"/>
                        <a:pt x="403268" y="135548"/>
                      </a:cubicBezTo>
                      <a:cubicBezTo>
                        <a:pt x="403305" y="135616"/>
                        <a:pt x="403312" y="135690"/>
                        <a:pt x="403282" y="135764"/>
                      </a:cubicBezTo>
                      <a:cubicBezTo>
                        <a:pt x="404399" y="135124"/>
                        <a:pt x="406313" y="136494"/>
                        <a:pt x="405702" y="137730"/>
                      </a:cubicBezTo>
                      <a:cubicBezTo>
                        <a:pt x="406134" y="138080"/>
                        <a:pt x="406611" y="138527"/>
                        <a:pt x="407028" y="138959"/>
                      </a:cubicBezTo>
                      <a:cubicBezTo>
                        <a:pt x="408130" y="138408"/>
                        <a:pt x="409701" y="140143"/>
                        <a:pt x="410930" y="141431"/>
                      </a:cubicBezTo>
                      <a:cubicBezTo>
                        <a:pt x="412560" y="143017"/>
                        <a:pt x="411436" y="143456"/>
                        <a:pt x="409753" y="143910"/>
                      </a:cubicBezTo>
                      <a:cubicBezTo>
                        <a:pt x="409828" y="144789"/>
                        <a:pt x="408279" y="144812"/>
                        <a:pt x="407743" y="145139"/>
                      </a:cubicBezTo>
                      <a:cubicBezTo>
                        <a:pt x="409314" y="146666"/>
                        <a:pt x="411838" y="148274"/>
                        <a:pt x="408189" y="149056"/>
                      </a:cubicBezTo>
                      <a:cubicBezTo>
                        <a:pt x="408286" y="149235"/>
                        <a:pt x="408308" y="149451"/>
                        <a:pt x="408242" y="149652"/>
                      </a:cubicBezTo>
                      <a:cubicBezTo>
                        <a:pt x="393863" y="154425"/>
                        <a:pt x="380519" y="162475"/>
                        <a:pt x="365902" y="166734"/>
                      </a:cubicBezTo>
                      <a:cubicBezTo>
                        <a:pt x="364904" y="167024"/>
                        <a:pt x="363191" y="167314"/>
                        <a:pt x="362796" y="167397"/>
                      </a:cubicBezTo>
                      <a:cubicBezTo>
                        <a:pt x="364107" y="170911"/>
                        <a:pt x="364554" y="172907"/>
                        <a:pt x="365045" y="176630"/>
                      </a:cubicBezTo>
                      <a:cubicBezTo>
                        <a:pt x="369148" y="176287"/>
                        <a:pt x="372834" y="176146"/>
                        <a:pt x="376878" y="176146"/>
                      </a:cubicBezTo>
                      <a:close/>
                      <a:moveTo>
                        <a:pt x="164701" y="487448"/>
                      </a:moveTo>
                      <a:cubicBezTo>
                        <a:pt x="162750" y="487285"/>
                        <a:pt x="161879" y="486034"/>
                        <a:pt x="160151" y="485170"/>
                      </a:cubicBezTo>
                      <a:cubicBezTo>
                        <a:pt x="160151" y="485170"/>
                        <a:pt x="159563" y="484820"/>
                        <a:pt x="159570" y="484820"/>
                      </a:cubicBezTo>
                      <a:cubicBezTo>
                        <a:pt x="149652" y="478476"/>
                        <a:pt x="138229" y="474090"/>
                        <a:pt x="127491" y="470136"/>
                      </a:cubicBezTo>
                      <a:cubicBezTo>
                        <a:pt x="128444" y="467641"/>
                        <a:pt x="131326" y="463538"/>
                        <a:pt x="134066" y="461967"/>
                      </a:cubicBezTo>
                      <a:cubicBezTo>
                        <a:pt x="135883" y="460925"/>
                        <a:pt x="137752" y="461118"/>
                        <a:pt x="137790" y="461058"/>
                      </a:cubicBezTo>
                      <a:cubicBezTo>
                        <a:pt x="142958" y="462533"/>
                        <a:pt x="160702" y="470151"/>
                        <a:pt x="166853" y="475691"/>
                      </a:cubicBezTo>
                      <a:cubicBezTo>
                        <a:pt x="167411" y="476190"/>
                        <a:pt x="168469" y="476525"/>
                        <a:pt x="168610" y="477448"/>
                      </a:cubicBezTo>
                      <a:cubicBezTo>
                        <a:pt x="168551" y="480508"/>
                        <a:pt x="168312" y="487106"/>
                        <a:pt x="164701" y="487448"/>
                      </a:cubicBezTo>
                      <a:close/>
                    </a:path>
                  </a:pathLst>
                </a:custGeom>
                <a:solidFill>
                  <a:srgbClr val="000000"/>
                </a:solidFill>
                <a:ln w="7420" cap="flat">
                  <a:noFill/>
                  <a:prstDash val="solid"/>
                  <a:miter/>
                </a:ln>
              </p:spPr>
              <p:txBody>
                <a:bodyPr rtlCol="0" anchor="ctr"/>
                <a:lstStyle/>
                <a:p>
                  <a:endParaRPr lang="de-DE" dirty="0"/>
                </a:p>
              </p:txBody>
            </p:sp>
          </p:grpSp>
          <p:grpSp>
            <p:nvGrpSpPr>
              <p:cNvPr id="52" name="Inhaltsplatzhalter 38" descr="Frau, die ein Schild hält">
                <a:extLst>
                  <a:ext uri="{FF2B5EF4-FFF2-40B4-BE49-F238E27FC236}">
                    <a16:creationId xmlns:a16="http://schemas.microsoft.com/office/drawing/2014/main" id="{DC39F8E4-7A63-4943-98D1-91BAAADA90FF}"/>
                  </a:ext>
                </a:extLst>
              </p:cNvPr>
              <p:cNvGrpSpPr/>
              <p:nvPr/>
            </p:nvGrpSpPr>
            <p:grpSpPr>
              <a:xfrm>
                <a:off x="5423385" y="4057091"/>
                <a:ext cx="205640" cy="214227"/>
                <a:chOff x="5423385" y="4057091"/>
                <a:chExt cx="205640" cy="214227"/>
              </a:xfrm>
              <a:solidFill>
                <a:srgbClr val="000000"/>
              </a:solidFill>
            </p:grpSpPr>
            <p:sp>
              <p:nvSpPr>
                <p:cNvPr id="53" name="Freihandform: Form 52">
                  <a:extLst>
                    <a:ext uri="{FF2B5EF4-FFF2-40B4-BE49-F238E27FC236}">
                      <a16:creationId xmlns:a16="http://schemas.microsoft.com/office/drawing/2014/main" id="{8A6E74F3-65DF-4F77-8B25-EFA738E26EEB}"/>
                    </a:ext>
                  </a:extLst>
                </p:cNvPr>
                <p:cNvSpPr/>
                <p:nvPr/>
              </p:nvSpPr>
              <p:spPr>
                <a:xfrm>
                  <a:off x="5506910" y="4237287"/>
                  <a:ext cx="74428" cy="34031"/>
                </a:xfrm>
                <a:custGeom>
                  <a:avLst/>
                  <a:gdLst>
                    <a:gd name="connsiteX0" fmla="*/ 37140 w 74428"/>
                    <a:gd name="connsiteY0" fmla="*/ 34026 h 34031"/>
                    <a:gd name="connsiteX1" fmla="*/ 1897 w 74428"/>
                    <a:gd name="connsiteY1" fmla="*/ 16103 h 34031"/>
                    <a:gd name="connsiteX2" fmla="*/ 110 w 74428"/>
                    <a:gd name="connsiteY2" fmla="*/ 9245 h 34031"/>
                    <a:gd name="connsiteX3" fmla="*/ 3959 w 74428"/>
                    <a:gd name="connsiteY3" fmla="*/ 3049 h 34031"/>
                    <a:gd name="connsiteX4" fmla="*/ 16693 w 74428"/>
                    <a:gd name="connsiteY4" fmla="*/ 5037 h 34031"/>
                    <a:gd name="connsiteX5" fmla="*/ 66472 w 74428"/>
                    <a:gd name="connsiteY5" fmla="*/ 1798 h 34031"/>
                    <a:gd name="connsiteX6" fmla="*/ 74395 w 74428"/>
                    <a:gd name="connsiteY6" fmla="*/ 4717 h 34031"/>
                    <a:gd name="connsiteX7" fmla="*/ 37140 w 74428"/>
                    <a:gd name="connsiteY7" fmla="*/ 34026 h 3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28" h="34031">
                      <a:moveTo>
                        <a:pt x="37140" y="34026"/>
                      </a:moveTo>
                      <a:cubicBezTo>
                        <a:pt x="23432" y="34048"/>
                        <a:pt x="10088" y="27034"/>
                        <a:pt x="1897" y="16103"/>
                      </a:cubicBezTo>
                      <a:cubicBezTo>
                        <a:pt x="370" y="14167"/>
                        <a:pt x="-278" y="11680"/>
                        <a:pt x="110" y="9245"/>
                      </a:cubicBezTo>
                      <a:cubicBezTo>
                        <a:pt x="556" y="6765"/>
                        <a:pt x="1934" y="4546"/>
                        <a:pt x="3959" y="3049"/>
                      </a:cubicBezTo>
                      <a:cubicBezTo>
                        <a:pt x="7832" y="-123"/>
                        <a:pt x="14049" y="696"/>
                        <a:pt x="16693" y="5037"/>
                      </a:cubicBezTo>
                      <a:cubicBezTo>
                        <a:pt x="30141" y="24122"/>
                        <a:pt x="53031" y="18813"/>
                        <a:pt x="66472" y="1798"/>
                      </a:cubicBezTo>
                      <a:cubicBezTo>
                        <a:pt x="68758" y="-1843"/>
                        <a:pt x="74938" y="510"/>
                        <a:pt x="74395" y="4717"/>
                      </a:cubicBezTo>
                      <a:cubicBezTo>
                        <a:pt x="72883" y="21621"/>
                        <a:pt x="53664" y="34324"/>
                        <a:pt x="37140" y="34026"/>
                      </a:cubicBezTo>
                      <a:close/>
                    </a:path>
                  </a:pathLst>
                </a:custGeom>
                <a:solidFill>
                  <a:srgbClr val="000000"/>
                </a:solidFill>
                <a:ln w="7420" cap="flat">
                  <a:noFill/>
                  <a:prstDash val="solid"/>
                  <a:miter/>
                </a:ln>
              </p:spPr>
              <p:txBody>
                <a:bodyPr rtlCol="0" anchor="ctr"/>
                <a:lstStyle/>
                <a:p>
                  <a:endParaRPr lang="de-DE" dirty="0"/>
                </a:p>
              </p:txBody>
            </p:sp>
            <p:sp>
              <p:nvSpPr>
                <p:cNvPr id="54" name="Freihandform: Form 53">
                  <a:extLst>
                    <a:ext uri="{FF2B5EF4-FFF2-40B4-BE49-F238E27FC236}">
                      <a16:creationId xmlns:a16="http://schemas.microsoft.com/office/drawing/2014/main" id="{2CFFAC6D-EBD9-401F-865E-1D220F75295B}"/>
                    </a:ext>
                  </a:extLst>
                </p:cNvPr>
                <p:cNvSpPr/>
                <p:nvPr/>
              </p:nvSpPr>
              <p:spPr>
                <a:xfrm>
                  <a:off x="5522772" y="4154129"/>
                  <a:ext cx="59077" cy="52889"/>
                </a:xfrm>
                <a:custGeom>
                  <a:avLst/>
                  <a:gdLst>
                    <a:gd name="connsiteX0" fmla="*/ 32634 w 59077"/>
                    <a:gd name="connsiteY0" fmla="*/ 52870 h 52889"/>
                    <a:gd name="connsiteX1" fmla="*/ 3176 w 59077"/>
                    <a:gd name="connsiteY1" fmla="*/ 29109 h 52889"/>
                    <a:gd name="connsiteX2" fmla="*/ 7465 w 59077"/>
                    <a:gd name="connsiteY2" fmla="*/ 27433 h 52889"/>
                    <a:gd name="connsiteX3" fmla="*/ 10786 w 59077"/>
                    <a:gd name="connsiteY3" fmla="*/ 28453 h 52889"/>
                    <a:gd name="connsiteX4" fmla="*/ 11888 w 59077"/>
                    <a:gd name="connsiteY4" fmla="*/ 29310 h 52889"/>
                    <a:gd name="connsiteX5" fmla="*/ 11903 w 59077"/>
                    <a:gd name="connsiteY5" fmla="*/ 29317 h 52889"/>
                    <a:gd name="connsiteX6" fmla="*/ 44421 w 59077"/>
                    <a:gd name="connsiteY6" fmla="*/ 35907 h 52889"/>
                    <a:gd name="connsiteX7" fmla="*/ 32209 w 59077"/>
                    <a:gd name="connsiteY7" fmla="*/ 6114 h 52889"/>
                    <a:gd name="connsiteX8" fmla="*/ 31450 w 59077"/>
                    <a:gd name="connsiteY8" fmla="*/ 2890 h 52889"/>
                    <a:gd name="connsiteX9" fmla="*/ 35516 w 59077"/>
                    <a:gd name="connsiteY9" fmla="*/ 1 h 52889"/>
                    <a:gd name="connsiteX10" fmla="*/ 58897 w 59077"/>
                    <a:gd name="connsiteY10" fmla="*/ 28111 h 52889"/>
                    <a:gd name="connsiteX11" fmla="*/ 32634 w 59077"/>
                    <a:gd name="connsiteY11" fmla="*/ 52870 h 5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077" h="52889">
                      <a:moveTo>
                        <a:pt x="32634" y="52870"/>
                      </a:moveTo>
                      <a:cubicBezTo>
                        <a:pt x="23289" y="53205"/>
                        <a:pt x="-10384" y="41686"/>
                        <a:pt x="3176" y="29109"/>
                      </a:cubicBezTo>
                      <a:cubicBezTo>
                        <a:pt x="4360" y="28059"/>
                        <a:pt x="5886" y="27470"/>
                        <a:pt x="7465" y="27433"/>
                      </a:cubicBezTo>
                      <a:cubicBezTo>
                        <a:pt x="8649" y="27441"/>
                        <a:pt x="9803" y="27798"/>
                        <a:pt x="10786" y="28453"/>
                      </a:cubicBezTo>
                      <a:cubicBezTo>
                        <a:pt x="11136" y="28721"/>
                        <a:pt x="11509" y="29004"/>
                        <a:pt x="11888" y="29310"/>
                      </a:cubicBezTo>
                      <a:lnTo>
                        <a:pt x="11903" y="29317"/>
                      </a:lnTo>
                      <a:cubicBezTo>
                        <a:pt x="19819" y="35773"/>
                        <a:pt x="35024" y="46369"/>
                        <a:pt x="44421" y="35907"/>
                      </a:cubicBezTo>
                      <a:cubicBezTo>
                        <a:pt x="54117" y="24135"/>
                        <a:pt x="38978" y="9473"/>
                        <a:pt x="32209" y="6114"/>
                      </a:cubicBezTo>
                      <a:cubicBezTo>
                        <a:pt x="31279" y="5318"/>
                        <a:pt x="30973" y="4014"/>
                        <a:pt x="31450" y="2890"/>
                      </a:cubicBezTo>
                      <a:cubicBezTo>
                        <a:pt x="32016" y="1133"/>
                        <a:pt x="33669" y="-36"/>
                        <a:pt x="35516" y="1"/>
                      </a:cubicBezTo>
                      <a:cubicBezTo>
                        <a:pt x="49463" y="1066"/>
                        <a:pt x="60647" y="14104"/>
                        <a:pt x="58897" y="28111"/>
                      </a:cubicBezTo>
                      <a:cubicBezTo>
                        <a:pt x="58108" y="41566"/>
                        <a:pt x="46380" y="53436"/>
                        <a:pt x="32634" y="52870"/>
                      </a:cubicBezTo>
                      <a:close/>
                    </a:path>
                  </a:pathLst>
                </a:custGeom>
                <a:solidFill>
                  <a:srgbClr val="000000"/>
                </a:solidFill>
                <a:ln w="7420" cap="flat">
                  <a:noFill/>
                  <a:prstDash val="solid"/>
                  <a:miter/>
                </a:ln>
              </p:spPr>
              <p:txBody>
                <a:bodyPr rtlCol="0" anchor="ctr"/>
                <a:lstStyle/>
                <a:p>
                  <a:endParaRPr lang="de-DE" dirty="0"/>
                </a:p>
              </p:txBody>
            </p:sp>
            <p:sp>
              <p:nvSpPr>
                <p:cNvPr id="55" name="Freihandform: Form 54">
                  <a:extLst>
                    <a:ext uri="{FF2B5EF4-FFF2-40B4-BE49-F238E27FC236}">
                      <a16:creationId xmlns:a16="http://schemas.microsoft.com/office/drawing/2014/main" id="{0945C07D-221C-4610-96DD-675BAD301AB2}"/>
                    </a:ext>
                  </a:extLst>
                </p:cNvPr>
                <p:cNvSpPr/>
                <p:nvPr/>
              </p:nvSpPr>
              <p:spPr>
                <a:xfrm>
                  <a:off x="5455377" y="4102962"/>
                  <a:ext cx="22294" cy="41233"/>
                </a:xfrm>
                <a:custGeom>
                  <a:avLst/>
                  <a:gdLst>
                    <a:gd name="connsiteX0" fmla="*/ 9555 w 22294"/>
                    <a:gd name="connsiteY0" fmla="*/ 41234 h 41233"/>
                    <a:gd name="connsiteX1" fmla="*/ 888 w 22294"/>
                    <a:gd name="connsiteY1" fmla="*/ 15477 h 41233"/>
                    <a:gd name="connsiteX2" fmla="*/ 5438 w 22294"/>
                    <a:gd name="connsiteY2" fmla="*/ 2647 h 41233"/>
                    <a:gd name="connsiteX3" fmla="*/ 18633 w 22294"/>
                    <a:gd name="connsiteY3" fmla="*/ 1790 h 41233"/>
                    <a:gd name="connsiteX4" fmla="*/ 21767 w 22294"/>
                    <a:gd name="connsiteY4" fmla="*/ 7375 h 41233"/>
                    <a:gd name="connsiteX5" fmla="*/ 16868 w 22294"/>
                    <a:gd name="connsiteY5" fmla="*/ 36282 h 41233"/>
                    <a:gd name="connsiteX6" fmla="*/ 9555 w 22294"/>
                    <a:gd name="connsiteY6" fmla="*/ 41234 h 4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94" h="41233">
                      <a:moveTo>
                        <a:pt x="9555" y="41234"/>
                      </a:moveTo>
                      <a:cubicBezTo>
                        <a:pt x="-2947" y="40295"/>
                        <a:pt x="128" y="24182"/>
                        <a:pt x="888" y="15477"/>
                      </a:cubicBezTo>
                      <a:cubicBezTo>
                        <a:pt x="1424" y="11046"/>
                        <a:pt x="1283" y="5558"/>
                        <a:pt x="5438" y="2647"/>
                      </a:cubicBezTo>
                      <a:cubicBezTo>
                        <a:pt x="9086" y="-257"/>
                        <a:pt x="14738" y="-1099"/>
                        <a:pt x="18633" y="1790"/>
                      </a:cubicBezTo>
                      <a:cubicBezTo>
                        <a:pt x="20375" y="3168"/>
                        <a:pt x="21499" y="5171"/>
                        <a:pt x="21767" y="7375"/>
                      </a:cubicBezTo>
                      <a:cubicBezTo>
                        <a:pt x="23264" y="17286"/>
                        <a:pt x="21552" y="27413"/>
                        <a:pt x="16868" y="36282"/>
                      </a:cubicBezTo>
                      <a:cubicBezTo>
                        <a:pt x="15282" y="39469"/>
                        <a:pt x="12683" y="41234"/>
                        <a:pt x="9555" y="41234"/>
                      </a:cubicBezTo>
                      <a:close/>
                    </a:path>
                  </a:pathLst>
                </a:custGeom>
                <a:solidFill>
                  <a:srgbClr val="000000"/>
                </a:solidFill>
                <a:ln w="7420" cap="flat">
                  <a:noFill/>
                  <a:prstDash val="solid"/>
                  <a:miter/>
                </a:ln>
              </p:spPr>
              <p:txBody>
                <a:bodyPr rtlCol="0" anchor="ctr"/>
                <a:lstStyle/>
                <a:p>
                  <a:endParaRPr lang="de-DE" dirty="0"/>
                </a:p>
              </p:txBody>
            </p:sp>
            <p:sp>
              <p:nvSpPr>
                <p:cNvPr id="56" name="Freihandform: Form 55">
                  <a:extLst>
                    <a:ext uri="{FF2B5EF4-FFF2-40B4-BE49-F238E27FC236}">
                      <a16:creationId xmlns:a16="http://schemas.microsoft.com/office/drawing/2014/main" id="{3895CB44-A683-49A0-880E-6A052A523DD6}"/>
                    </a:ext>
                  </a:extLst>
                </p:cNvPr>
                <p:cNvSpPr/>
                <p:nvPr/>
              </p:nvSpPr>
              <p:spPr>
                <a:xfrm>
                  <a:off x="5585628" y="4103423"/>
                  <a:ext cx="24689" cy="36808"/>
                </a:xfrm>
                <a:custGeom>
                  <a:avLst/>
                  <a:gdLst>
                    <a:gd name="connsiteX0" fmla="*/ 12111 w 24689"/>
                    <a:gd name="connsiteY0" fmla="*/ 36804 h 36808"/>
                    <a:gd name="connsiteX1" fmla="*/ 5856 w 24689"/>
                    <a:gd name="connsiteY1" fmla="*/ 34123 h 36808"/>
                    <a:gd name="connsiteX2" fmla="*/ 4605 w 24689"/>
                    <a:gd name="connsiteY2" fmla="*/ 5641 h 36808"/>
                    <a:gd name="connsiteX3" fmla="*/ 15581 w 24689"/>
                    <a:gd name="connsiteY3" fmla="*/ 369 h 36808"/>
                    <a:gd name="connsiteX4" fmla="*/ 20280 w 24689"/>
                    <a:gd name="connsiteY4" fmla="*/ 32269 h 36808"/>
                    <a:gd name="connsiteX5" fmla="*/ 12111 w 24689"/>
                    <a:gd name="connsiteY5" fmla="*/ 36804 h 36808"/>
                    <a:gd name="connsiteX6" fmla="*/ 12111 w 24689"/>
                    <a:gd name="connsiteY6" fmla="*/ 36804 h 3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89" h="36808">
                      <a:moveTo>
                        <a:pt x="12111" y="36804"/>
                      </a:moveTo>
                      <a:cubicBezTo>
                        <a:pt x="9728" y="36886"/>
                        <a:pt x="7435" y="35903"/>
                        <a:pt x="5856" y="34123"/>
                      </a:cubicBezTo>
                      <a:cubicBezTo>
                        <a:pt x="-421" y="26714"/>
                        <a:pt x="-2826" y="12298"/>
                        <a:pt x="4605" y="5641"/>
                      </a:cubicBezTo>
                      <a:cubicBezTo>
                        <a:pt x="6467" y="2298"/>
                        <a:pt x="10957" y="-1150"/>
                        <a:pt x="15581" y="369"/>
                      </a:cubicBezTo>
                      <a:cubicBezTo>
                        <a:pt x="28701" y="4390"/>
                        <a:pt x="25164" y="22351"/>
                        <a:pt x="20280" y="32269"/>
                      </a:cubicBezTo>
                      <a:cubicBezTo>
                        <a:pt x="18753" y="35226"/>
                        <a:pt x="15358" y="36789"/>
                        <a:pt x="12111" y="36804"/>
                      </a:cubicBezTo>
                      <a:lnTo>
                        <a:pt x="12111" y="36804"/>
                      </a:lnTo>
                      <a:close/>
                    </a:path>
                  </a:pathLst>
                </a:custGeom>
                <a:solidFill>
                  <a:srgbClr val="000000"/>
                </a:solidFill>
                <a:ln w="7420" cap="flat">
                  <a:noFill/>
                  <a:prstDash val="solid"/>
                  <a:miter/>
                </a:ln>
              </p:spPr>
              <p:txBody>
                <a:bodyPr rtlCol="0" anchor="ctr"/>
                <a:lstStyle/>
                <a:p>
                  <a:endParaRPr lang="de-DE" dirty="0"/>
                </a:p>
              </p:txBody>
            </p:sp>
            <p:sp>
              <p:nvSpPr>
                <p:cNvPr id="57" name="Freihandform: Form 56">
                  <a:extLst>
                    <a:ext uri="{FF2B5EF4-FFF2-40B4-BE49-F238E27FC236}">
                      <a16:creationId xmlns:a16="http://schemas.microsoft.com/office/drawing/2014/main" id="{367CB6EF-E43D-4FAB-857E-ABA53B3CCC7F}"/>
                    </a:ext>
                  </a:extLst>
                </p:cNvPr>
                <p:cNvSpPr/>
                <p:nvPr/>
              </p:nvSpPr>
              <p:spPr>
                <a:xfrm>
                  <a:off x="5423385" y="4061109"/>
                  <a:ext cx="72120" cy="37470"/>
                </a:xfrm>
                <a:custGeom>
                  <a:avLst/>
                  <a:gdLst>
                    <a:gd name="connsiteX0" fmla="*/ 1464 w 72120"/>
                    <a:gd name="connsiteY0" fmla="*/ 37470 h 37470"/>
                    <a:gd name="connsiteX1" fmla="*/ 258 w 72120"/>
                    <a:gd name="connsiteY1" fmla="*/ 36733 h 37470"/>
                    <a:gd name="connsiteX2" fmla="*/ 161 w 72120"/>
                    <a:gd name="connsiteY2" fmla="*/ 35147 h 37470"/>
                    <a:gd name="connsiteX3" fmla="*/ 50782 w 72120"/>
                    <a:gd name="connsiteY3" fmla="*/ 990 h 37470"/>
                    <a:gd name="connsiteX4" fmla="*/ 59352 w 72120"/>
                    <a:gd name="connsiteY4" fmla="*/ 60 h 37470"/>
                    <a:gd name="connsiteX5" fmla="*/ 69926 w 72120"/>
                    <a:gd name="connsiteY5" fmla="*/ 14558 h 37470"/>
                    <a:gd name="connsiteX6" fmla="*/ 56084 w 72120"/>
                    <a:gd name="connsiteY6" fmla="*/ 17789 h 37470"/>
                    <a:gd name="connsiteX7" fmla="*/ 56054 w 72120"/>
                    <a:gd name="connsiteY7" fmla="*/ 17789 h 37470"/>
                    <a:gd name="connsiteX8" fmla="*/ 2239 w 72120"/>
                    <a:gd name="connsiteY8" fmla="*/ 37217 h 37470"/>
                    <a:gd name="connsiteX9" fmla="*/ 1464 w 72120"/>
                    <a:gd name="connsiteY9" fmla="*/ 37470 h 3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20" h="37470">
                      <a:moveTo>
                        <a:pt x="1464" y="37470"/>
                      </a:moveTo>
                      <a:cubicBezTo>
                        <a:pt x="958" y="37448"/>
                        <a:pt x="504" y="37172"/>
                        <a:pt x="258" y="36733"/>
                      </a:cubicBezTo>
                      <a:cubicBezTo>
                        <a:pt x="-47" y="36256"/>
                        <a:pt x="-84" y="35653"/>
                        <a:pt x="161" y="35147"/>
                      </a:cubicBezTo>
                      <a:cubicBezTo>
                        <a:pt x="10236" y="16605"/>
                        <a:pt x="30304" y="4535"/>
                        <a:pt x="50782" y="990"/>
                      </a:cubicBezTo>
                      <a:cubicBezTo>
                        <a:pt x="53604" y="439"/>
                        <a:pt x="56471" y="127"/>
                        <a:pt x="59352" y="60"/>
                      </a:cubicBezTo>
                      <a:cubicBezTo>
                        <a:pt x="67886" y="-797"/>
                        <a:pt x="76196" y="7737"/>
                        <a:pt x="69926" y="14558"/>
                      </a:cubicBezTo>
                      <a:cubicBezTo>
                        <a:pt x="65950" y="17879"/>
                        <a:pt x="61087" y="17961"/>
                        <a:pt x="56084" y="17789"/>
                      </a:cubicBezTo>
                      <a:lnTo>
                        <a:pt x="56054" y="17789"/>
                      </a:lnTo>
                      <a:cubicBezTo>
                        <a:pt x="35993" y="17008"/>
                        <a:pt x="18524" y="25839"/>
                        <a:pt x="2239" y="37217"/>
                      </a:cubicBezTo>
                      <a:cubicBezTo>
                        <a:pt x="2015" y="37373"/>
                        <a:pt x="1747" y="37463"/>
                        <a:pt x="1464" y="37470"/>
                      </a:cubicBezTo>
                      <a:close/>
                    </a:path>
                  </a:pathLst>
                </a:custGeom>
                <a:solidFill>
                  <a:srgbClr val="000000"/>
                </a:solidFill>
                <a:ln w="7420" cap="flat">
                  <a:noFill/>
                  <a:prstDash val="solid"/>
                  <a:miter/>
                </a:ln>
              </p:spPr>
              <p:txBody>
                <a:bodyPr rtlCol="0" anchor="ctr"/>
                <a:lstStyle/>
                <a:p>
                  <a:endParaRPr lang="de-DE" dirty="0"/>
                </a:p>
              </p:txBody>
            </p:sp>
            <p:sp>
              <p:nvSpPr>
                <p:cNvPr id="58" name="Freihandform: Form 57">
                  <a:extLst>
                    <a:ext uri="{FF2B5EF4-FFF2-40B4-BE49-F238E27FC236}">
                      <a16:creationId xmlns:a16="http://schemas.microsoft.com/office/drawing/2014/main" id="{913E7608-BCE9-4FD6-9726-8E5360BACD2B}"/>
                    </a:ext>
                  </a:extLst>
                </p:cNvPr>
                <p:cNvSpPr/>
                <p:nvPr/>
              </p:nvSpPr>
              <p:spPr>
                <a:xfrm>
                  <a:off x="5568103" y="4057091"/>
                  <a:ext cx="60921" cy="33029"/>
                </a:xfrm>
                <a:custGeom>
                  <a:avLst/>
                  <a:gdLst>
                    <a:gd name="connsiteX0" fmla="*/ 58959 w 60921"/>
                    <a:gd name="connsiteY0" fmla="*/ 33030 h 33029"/>
                    <a:gd name="connsiteX1" fmla="*/ 58959 w 60921"/>
                    <a:gd name="connsiteY1" fmla="*/ 33030 h 33029"/>
                    <a:gd name="connsiteX2" fmla="*/ 48378 w 60921"/>
                    <a:gd name="connsiteY2" fmla="*/ 29024 h 33029"/>
                    <a:gd name="connsiteX3" fmla="*/ 8369 w 60921"/>
                    <a:gd name="connsiteY3" fmla="*/ 17027 h 33029"/>
                    <a:gd name="connsiteX4" fmla="*/ 356 w 60921"/>
                    <a:gd name="connsiteY4" fmla="*/ 10698 h 33029"/>
                    <a:gd name="connsiteX5" fmla="*/ 1243 w 60921"/>
                    <a:gd name="connsiteY5" fmla="*/ 4138 h 33029"/>
                    <a:gd name="connsiteX6" fmla="*/ 12360 w 60921"/>
                    <a:gd name="connsiteY6" fmla="*/ 511 h 33029"/>
                    <a:gd name="connsiteX7" fmla="*/ 60791 w 60921"/>
                    <a:gd name="connsiteY7" fmla="*/ 28614 h 33029"/>
                    <a:gd name="connsiteX8" fmla="*/ 60411 w 60921"/>
                    <a:gd name="connsiteY8" fmla="*/ 32010 h 33029"/>
                    <a:gd name="connsiteX9" fmla="*/ 60337 w 60921"/>
                    <a:gd name="connsiteY9" fmla="*/ 32121 h 33029"/>
                    <a:gd name="connsiteX10" fmla="*/ 58959 w 60921"/>
                    <a:gd name="connsiteY10" fmla="*/ 33030 h 33029"/>
                    <a:gd name="connsiteX11" fmla="*/ 58959 w 60921"/>
                    <a:gd name="connsiteY11" fmla="*/ 33030 h 3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21" h="33029">
                      <a:moveTo>
                        <a:pt x="58959" y="33030"/>
                      </a:moveTo>
                      <a:lnTo>
                        <a:pt x="58959" y="33030"/>
                      </a:lnTo>
                      <a:cubicBezTo>
                        <a:pt x="55288" y="32121"/>
                        <a:pt x="51744" y="30751"/>
                        <a:pt x="48378" y="29024"/>
                      </a:cubicBezTo>
                      <a:cubicBezTo>
                        <a:pt x="36017" y="22352"/>
                        <a:pt x="22271" y="18688"/>
                        <a:pt x="8369" y="17027"/>
                      </a:cubicBezTo>
                      <a:cubicBezTo>
                        <a:pt x="4772" y="16700"/>
                        <a:pt x="1161" y="14377"/>
                        <a:pt x="356" y="10698"/>
                      </a:cubicBezTo>
                      <a:cubicBezTo>
                        <a:pt x="-336" y="8486"/>
                        <a:pt x="-8" y="6089"/>
                        <a:pt x="1243" y="4138"/>
                      </a:cubicBezTo>
                      <a:cubicBezTo>
                        <a:pt x="3424" y="243"/>
                        <a:pt x="8331" y="-740"/>
                        <a:pt x="12360" y="511"/>
                      </a:cubicBezTo>
                      <a:cubicBezTo>
                        <a:pt x="32994" y="5441"/>
                        <a:pt x="50694" y="10408"/>
                        <a:pt x="60791" y="28614"/>
                      </a:cubicBezTo>
                      <a:cubicBezTo>
                        <a:pt x="61081" y="31086"/>
                        <a:pt x="60858" y="31444"/>
                        <a:pt x="60411" y="32010"/>
                      </a:cubicBezTo>
                      <a:cubicBezTo>
                        <a:pt x="60389" y="32047"/>
                        <a:pt x="60359" y="32077"/>
                        <a:pt x="60337" y="32121"/>
                      </a:cubicBezTo>
                      <a:cubicBezTo>
                        <a:pt x="60009" y="32583"/>
                        <a:pt x="59518" y="32911"/>
                        <a:pt x="58959" y="33030"/>
                      </a:cubicBezTo>
                      <a:lnTo>
                        <a:pt x="58959" y="33030"/>
                      </a:lnTo>
                      <a:close/>
                    </a:path>
                  </a:pathLst>
                </a:custGeom>
                <a:solidFill>
                  <a:srgbClr val="000000"/>
                </a:solidFill>
                <a:ln w="7420" cap="flat">
                  <a:noFill/>
                  <a:prstDash val="solid"/>
                  <a:miter/>
                </a:ln>
              </p:spPr>
              <p:txBody>
                <a:bodyPr rtlCol="0" anchor="ctr"/>
                <a:lstStyle/>
                <a:p>
                  <a:endParaRPr lang="de-DE" dirty="0"/>
                </a:p>
              </p:txBody>
            </p:sp>
          </p:grpSp>
        </p:grpSp>
        <p:sp>
          <p:nvSpPr>
            <p:cNvPr id="40" name="Textfeld 39">
              <a:extLst>
                <a:ext uri="{FF2B5EF4-FFF2-40B4-BE49-F238E27FC236}">
                  <a16:creationId xmlns:a16="http://schemas.microsoft.com/office/drawing/2014/main" id="{0197287B-470C-450A-9EB8-CFEFE4ED7A17}"/>
                </a:ext>
              </a:extLst>
            </p:cNvPr>
            <p:cNvSpPr txBox="1"/>
            <p:nvPr/>
          </p:nvSpPr>
          <p:spPr>
            <a:xfrm>
              <a:off x="4609864" y="4811621"/>
              <a:ext cx="1717084" cy="307777"/>
            </a:xfrm>
            <a:prstGeom prst="rect">
              <a:avLst/>
            </a:prstGeom>
            <a:noFill/>
          </p:spPr>
          <p:txBody>
            <a:bodyPr wrap="square" lIns="0" tIns="0" rIns="0" bIns="0" rtlCol="0">
              <a:spAutoFit/>
            </a:bodyPr>
            <a:lstStyle/>
            <a:p>
              <a:pPr algn="ctr"/>
              <a:r>
                <a:rPr lang="de-DE" sz="2000" b="1" dirty="0">
                  <a:solidFill>
                    <a:srgbClr val="DA291C"/>
                  </a:solidFill>
                  <a:latin typeface="Arial" panose="020B0604020202020204" pitchFamily="34" charset="0"/>
                  <a:cs typeface="Arial" panose="020B0604020202020204" pitchFamily="34" charset="0"/>
                </a:rPr>
                <a:t>Was gilt nun?</a:t>
              </a:r>
            </a:p>
          </p:txBody>
        </p:sp>
      </p:grpSp>
      <p:sp>
        <p:nvSpPr>
          <p:cNvPr id="62" name="Rechteck: eine Ecke abgeschnitten 61">
            <a:extLst>
              <a:ext uri="{FF2B5EF4-FFF2-40B4-BE49-F238E27FC236}">
                <a16:creationId xmlns:a16="http://schemas.microsoft.com/office/drawing/2014/main" id="{F910B046-EC55-4524-91F0-C17F1E88F3C6}"/>
              </a:ext>
            </a:extLst>
          </p:cNvPr>
          <p:cNvSpPr/>
          <p:nvPr/>
        </p:nvSpPr>
        <p:spPr>
          <a:xfrm>
            <a:off x="1133524" y="2365351"/>
            <a:ext cx="1440000" cy="386708"/>
          </a:xfrm>
          <a:prstGeom prst="snip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dirty="0">
                <a:solidFill>
                  <a:schemeClr val="bg1"/>
                </a:solidFill>
              </a:rPr>
              <a:t>18.12.2019</a:t>
            </a:r>
          </a:p>
        </p:txBody>
      </p:sp>
      <p:sp>
        <p:nvSpPr>
          <p:cNvPr id="63" name="Rechteck: eine Ecke abgeschnitten 62">
            <a:extLst>
              <a:ext uri="{FF2B5EF4-FFF2-40B4-BE49-F238E27FC236}">
                <a16:creationId xmlns:a16="http://schemas.microsoft.com/office/drawing/2014/main" id="{F0CF7A2A-31CD-45C0-859D-2596532190E5}"/>
              </a:ext>
            </a:extLst>
          </p:cNvPr>
          <p:cNvSpPr/>
          <p:nvPr/>
        </p:nvSpPr>
        <p:spPr>
          <a:xfrm>
            <a:off x="3263478" y="2368691"/>
            <a:ext cx="1440000" cy="386708"/>
          </a:xfrm>
          <a:prstGeom prst="snip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dirty="0">
                <a:solidFill>
                  <a:schemeClr val="bg1"/>
                </a:solidFill>
              </a:rPr>
              <a:t>28.05.2022</a:t>
            </a:r>
          </a:p>
        </p:txBody>
      </p:sp>
      <p:sp>
        <p:nvSpPr>
          <p:cNvPr id="64" name="Rechteck: eine Ecke abgeschnitten 63">
            <a:extLst>
              <a:ext uri="{FF2B5EF4-FFF2-40B4-BE49-F238E27FC236}">
                <a16:creationId xmlns:a16="http://schemas.microsoft.com/office/drawing/2014/main" id="{5BD577FD-7A70-4325-A014-947FE0E50470}"/>
              </a:ext>
            </a:extLst>
          </p:cNvPr>
          <p:cNvSpPr/>
          <p:nvPr/>
        </p:nvSpPr>
        <p:spPr>
          <a:xfrm>
            <a:off x="5434093" y="2374883"/>
            <a:ext cx="1440000" cy="386708"/>
          </a:xfrm>
          <a:prstGeom prst="snip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dirty="0">
                <a:solidFill>
                  <a:schemeClr val="bg1"/>
                </a:solidFill>
              </a:rPr>
              <a:t>18.06.2022</a:t>
            </a:r>
          </a:p>
        </p:txBody>
      </p:sp>
      <p:sp>
        <p:nvSpPr>
          <p:cNvPr id="65" name="Rechteck: eine Ecke abgeschnitten 64">
            <a:extLst>
              <a:ext uri="{FF2B5EF4-FFF2-40B4-BE49-F238E27FC236}">
                <a16:creationId xmlns:a16="http://schemas.microsoft.com/office/drawing/2014/main" id="{438A8E8E-D8BF-4CD0-8C99-EB8EAACDCF92}"/>
              </a:ext>
            </a:extLst>
          </p:cNvPr>
          <p:cNvSpPr/>
          <p:nvPr/>
        </p:nvSpPr>
        <p:spPr>
          <a:xfrm>
            <a:off x="7604881" y="2363450"/>
            <a:ext cx="1440000" cy="386708"/>
          </a:xfrm>
          <a:prstGeom prst="snip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dirty="0">
                <a:solidFill>
                  <a:schemeClr val="bg1"/>
                </a:solidFill>
              </a:rPr>
              <a:t>21.06.2022</a:t>
            </a:r>
          </a:p>
        </p:txBody>
      </p:sp>
      <p:sp>
        <p:nvSpPr>
          <p:cNvPr id="66" name="Rechteck: eine Ecke abgeschnitten 65">
            <a:extLst>
              <a:ext uri="{FF2B5EF4-FFF2-40B4-BE49-F238E27FC236}">
                <a16:creationId xmlns:a16="http://schemas.microsoft.com/office/drawing/2014/main" id="{E9F9033F-6B56-49A7-ABBC-BCF6CB2E539D}"/>
              </a:ext>
            </a:extLst>
          </p:cNvPr>
          <p:cNvSpPr/>
          <p:nvPr/>
        </p:nvSpPr>
        <p:spPr>
          <a:xfrm>
            <a:off x="9486280" y="2363450"/>
            <a:ext cx="648000" cy="386708"/>
          </a:xfrm>
          <a:prstGeom prst="snip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dirty="0">
                <a:solidFill>
                  <a:schemeClr val="bg1"/>
                </a:solidFill>
              </a:rPr>
              <a:t>?</a:t>
            </a:r>
          </a:p>
        </p:txBody>
      </p:sp>
      <p:sp>
        <p:nvSpPr>
          <p:cNvPr id="69" name="Rechteck: diagonal liegende Ecken abgeschnitten 68">
            <a:extLst>
              <a:ext uri="{FF2B5EF4-FFF2-40B4-BE49-F238E27FC236}">
                <a16:creationId xmlns:a16="http://schemas.microsoft.com/office/drawing/2014/main" id="{9621078C-548C-42F7-B1D6-A8E34818B891}"/>
              </a:ext>
            </a:extLst>
          </p:cNvPr>
          <p:cNvSpPr/>
          <p:nvPr/>
        </p:nvSpPr>
        <p:spPr>
          <a:xfrm>
            <a:off x="1126937" y="2994425"/>
            <a:ext cx="1800000" cy="884565"/>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Veröffentlichung</a:t>
            </a:r>
          </a:p>
        </p:txBody>
      </p:sp>
      <p:sp>
        <p:nvSpPr>
          <p:cNvPr id="71" name="Rechteck: diagonal liegende Ecken abgeschnitten 70">
            <a:extLst>
              <a:ext uri="{FF2B5EF4-FFF2-40B4-BE49-F238E27FC236}">
                <a16:creationId xmlns:a16="http://schemas.microsoft.com/office/drawing/2014/main" id="{C0871C93-E015-4F13-AEAF-0824CE40DE82}"/>
              </a:ext>
            </a:extLst>
          </p:cNvPr>
          <p:cNvSpPr/>
          <p:nvPr/>
        </p:nvSpPr>
        <p:spPr>
          <a:xfrm>
            <a:off x="3263478" y="2994425"/>
            <a:ext cx="1800000" cy="884565"/>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Umsetzungsfrist</a:t>
            </a:r>
          </a:p>
        </p:txBody>
      </p:sp>
      <p:sp>
        <p:nvSpPr>
          <p:cNvPr id="72" name="Rechteck: diagonal liegende Ecken abgeschnitten 71">
            <a:extLst>
              <a:ext uri="{FF2B5EF4-FFF2-40B4-BE49-F238E27FC236}">
                <a16:creationId xmlns:a16="http://schemas.microsoft.com/office/drawing/2014/main" id="{CB741482-4289-41C6-9DE9-E8558760204B}"/>
              </a:ext>
            </a:extLst>
          </p:cNvPr>
          <p:cNvSpPr/>
          <p:nvPr/>
        </p:nvSpPr>
        <p:spPr>
          <a:xfrm>
            <a:off x="5434093" y="3003784"/>
            <a:ext cx="1800000" cy="884565"/>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Ministerrat ?</a:t>
            </a:r>
          </a:p>
        </p:txBody>
      </p:sp>
      <p:sp>
        <p:nvSpPr>
          <p:cNvPr id="73" name="Rechteck: diagonal liegende Ecken abgeschnitten 72">
            <a:extLst>
              <a:ext uri="{FF2B5EF4-FFF2-40B4-BE49-F238E27FC236}">
                <a16:creationId xmlns:a16="http://schemas.microsoft.com/office/drawing/2014/main" id="{35EA3043-446B-4830-AE9A-DCE1AD0B2D14}"/>
              </a:ext>
            </a:extLst>
          </p:cNvPr>
          <p:cNvSpPr/>
          <p:nvPr/>
        </p:nvSpPr>
        <p:spPr>
          <a:xfrm>
            <a:off x="7604881" y="3003784"/>
            <a:ext cx="1800000" cy="884565"/>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Justizaus-schuss ?</a:t>
            </a:r>
          </a:p>
        </p:txBody>
      </p:sp>
      <p:sp>
        <p:nvSpPr>
          <p:cNvPr id="4" name="Textfeld 3">
            <a:extLst>
              <a:ext uri="{FF2B5EF4-FFF2-40B4-BE49-F238E27FC236}">
                <a16:creationId xmlns:a16="http://schemas.microsoft.com/office/drawing/2014/main" id="{53B5070E-4DDD-49A6-8E5E-0CFC2109E8BA}"/>
              </a:ext>
            </a:extLst>
          </p:cNvPr>
          <p:cNvSpPr txBox="1"/>
          <p:nvPr/>
        </p:nvSpPr>
        <p:spPr>
          <a:xfrm>
            <a:off x="785413" y="4300992"/>
            <a:ext cx="9348867" cy="1615827"/>
          </a:xfrm>
          <a:prstGeom prst="rect">
            <a:avLst/>
          </a:prstGeom>
          <a:noFill/>
        </p:spPr>
        <p:txBody>
          <a:bodyPr wrap="square" lIns="0" tIns="0" rIns="0" bIns="0" rtlCol="0">
            <a:spAutoFit/>
          </a:bodyPr>
          <a:lstStyle/>
          <a:p>
            <a:pPr marL="226260" indent="-226260">
              <a:spcAft>
                <a:spcPts val="600"/>
              </a:spcAft>
              <a:buClr>
                <a:schemeClr val="accent3"/>
              </a:buClr>
              <a:buSzPct val="100000"/>
              <a:buFont typeface="Wingdings" panose="05000000000000000000" pitchFamily="2" charset="2"/>
              <a:buChar char="§"/>
            </a:pPr>
            <a:r>
              <a:rPr lang="de-DE" sz="1800" b="1" dirty="0">
                <a:latin typeface="Arial" panose="020B0604020202020204" pitchFamily="34" charset="0"/>
                <a:cs typeface="Arial" panose="020B0604020202020204" pitchFamily="34" charset="0"/>
              </a:rPr>
              <a:t>Art 6a Preisangaben Richtlinie 98/6/EG</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ABl</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Nr.L</a:t>
            </a:r>
            <a:r>
              <a:rPr lang="de-DE" sz="1800" dirty="0">
                <a:latin typeface="Arial" panose="020B0604020202020204" pitchFamily="34" charset="0"/>
                <a:cs typeface="Arial" panose="020B0604020202020204" pitchFamily="34" charset="0"/>
              </a:rPr>
              <a:t> 328 vom 18.12.2019  </a:t>
            </a:r>
          </a:p>
          <a:p>
            <a:pPr marL="171450" indent="-171450" algn="l">
              <a:buFont typeface="Arial" panose="020B0604020202020204" pitchFamily="34" charset="0"/>
              <a:buChar char="•"/>
            </a:pPr>
            <a:endParaRPr lang="de-DE" sz="1800" dirty="0">
              <a:latin typeface="Arial" panose="020B0604020202020204" pitchFamily="34" charset="0"/>
              <a:cs typeface="Arial" panose="020B0604020202020204" pitchFamily="34" charset="0"/>
            </a:endParaRPr>
          </a:p>
          <a:p>
            <a:pPr marL="226260" indent="-226260">
              <a:spcAft>
                <a:spcPts val="600"/>
              </a:spcAft>
              <a:buClr>
                <a:schemeClr val="accent3"/>
              </a:buClr>
              <a:buSzPct val="100000"/>
              <a:buFont typeface="Wingdings" panose="05000000000000000000" pitchFamily="2" charset="2"/>
              <a:buChar char="§"/>
            </a:pPr>
            <a:r>
              <a:rPr lang="de-DE" sz="1800" b="1" dirty="0">
                <a:latin typeface="Arial" panose="020B0604020202020204" pitchFamily="34" charset="0"/>
                <a:cs typeface="Arial" panose="020B0604020202020204" pitchFamily="34" charset="0"/>
              </a:rPr>
              <a:t>Bekanntmachung der Kommission C 526/130</a:t>
            </a:r>
            <a:r>
              <a:rPr lang="de-DE" sz="1800" dirty="0">
                <a:latin typeface="Arial" panose="020B0604020202020204" pitchFamily="34" charset="0"/>
                <a:cs typeface="Arial" panose="020B0604020202020204" pitchFamily="34" charset="0"/>
              </a:rPr>
              <a:t> vom 29.12.2021 (Leitlinien)</a:t>
            </a:r>
          </a:p>
          <a:p>
            <a:pPr marL="226260" indent="-226260">
              <a:spcAft>
                <a:spcPts val="600"/>
              </a:spcAft>
              <a:buClr>
                <a:schemeClr val="accent3"/>
              </a:buClr>
              <a:buSzPct val="100000"/>
              <a:buFont typeface="Wingdings" panose="05000000000000000000" pitchFamily="2" charset="2"/>
              <a:buChar char="§"/>
            </a:pPr>
            <a:endParaRPr lang="de-DE" sz="1800" dirty="0">
              <a:latin typeface="Arial" panose="020B0604020202020204" pitchFamily="34" charset="0"/>
              <a:cs typeface="Arial" panose="020B0604020202020204" pitchFamily="34" charset="0"/>
            </a:endParaRPr>
          </a:p>
          <a:p>
            <a:pPr marL="226260" indent="-226260">
              <a:spcAft>
                <a:spcPts val="600"/>
              </a:spcAft>
              <a:buClr>
                <a:schemeClr val="accent3"/>
              </a:buClr>
              <a:buSzPct val="100000"/>
              <a:buFont typeface="Wingdings" panose="05000000000000000000" pitchFamily="2" charset="2"/>
              <a:buChar char="§"/>
            </a:pPr>
            <a:r>
              <a:rPr lang="de-DE" sz="1800" b="1" dirty="0">
                <a:latin typeface="Arial" panose="020B0604020202020204" pitchFamily="34" charset="0"/>
                <a:cs typeface="Arial" panose="020B0604020202020204" pitchFamily="34" charset="0"/>
              </a:rPr>
              <a:t>§ 9a Preisauszeichnungsgesetz – Ministerialentwurf</a:t>
            </a:r>
            <a:r>
              <a:rPr lang="de-DE" sz="1800" dirty="0">
                <a:latin typeface="Arial" panose="020B0604020202020204" pitchFamily="34" charset="0"/>
                <a:cs typeface="Arial" panose="020B0604020202020204" pitchFamily="34" charset="0"/>
              </a:rPr>
              <a:t> 170/ME XXVII. GP </a:t>
            </a:r>
          </a:p>
        </p:txBody>
      </p:sp>
    </p:spTree>
    <p:extLst>
      <p:ext uri="{BB962C8B-B14F-4D97-AF65-F5344CB8AC3E}">
        <p14:creationId xmlns:p14="http://schemas.microsoft.com/office/powerpoint/2010/main" val="4138830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9ACF8C71-4C10-F4E2-EC4C-28C4171A57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045" r="30045"/>
          <a:stretch/>
        </p:blipFill>
        <p:spPr>
          <a:xfrm>
            <a:off x="8913600" y="1"/>
            <a:ext cx="4536000" cy="7559675"/>
          </a:xfrm>
        </p:spPr>
      </p:pic>
      <p:sp>
        <p:nvSpPr>
          <p:cNvPr id="2" name="Foliennummernplatzhalter 1">
            <a:extLst>
              <a:ext uri="{FF2B5EF4-FFF2-40B4-BE49-F238E27FC236}">
                <a16:creationId xmlns:a16="http://schemas.microsoft.com/office/drawing/2014/main" id="{F0DA4352-ECEB-44FD-89FB-DD392B0EB9F5}"/>
              </a:ext>
            </a:extLst>
          </p:cNvPr>
          <p:cNvSpPr>
            <a:spLocks noGrp="1"/>
          </p:cNvSpPr>
          <p:nvPr>
            <p:ph type="sldNum" sz="quarter" idx="10"/>
          </p:nvPr>
        </p:nvSpPr>
        <p:spPr/>
        <p:txBody>
          <a:bodyPr/>
          <a:lstStyle/>
          <a:p>
            <a:fld id="{D8ADDC3C-4EB0-4059-8B7C-A756E30D0F5F}" type="slidenum">
              <a:rPr lang="de-DE" smtClean="0"/>
              <a:pPr/>
              <a:t>3</a:t>
            </a:fld>
            <a:endParaRPr lang="de-DE" dirty="0"/>
          </a:p>
        </p:txBody>
      </p:sp>
      <p:sp>
        <p:nvSpPr>
          <p:cNvPr id="3" name="Fußzeilenplatzhalter 2">
            <a:extLst>
              <a:ext uri="{FF2B5EF4-FFF2-40B4-BE49-F238E27FC236}">
                <a16:creationId xmlns:a16="http://schemas.microsoft.com/office/drawing/2014/main" id="{952C3B8E-D5BA-459D-8872-4B2053BC30B3}"/>
              </a:ext>
            </a:extLst>
          </p:cNvPr>
          <p:cNvSpPr>
            <a:spLocks noGrp="1"/>
          </p:cNvSpPr>
          <p:nvPr>
            <p:ph type="ftr" sz="quarter" idx="14"/>
          </p:nvPr>
        </p:nvSpPr>
        <p:spPr/>
        <p:txBody>
          <a:bodyPr/>
          <a:lstStyle/>
          <a:p>
            <a:r>
              <a:rPr lang="de-DE" dirty="0"/>
              <a:t>Juni 2022</a:t>
            </a:r>
          </a:p>
        </p:txBody>
      </p:sp>
      <p:sp>
        <p:nvSpPr>
          <p:cNvPr id="5" name="Inhaltsplatzhalter 4">
            <a:extLst>
              <a:ext uri="{FF2B5EF4-FFF2-40B4-BE49-F238E27FC236}">
                <a16:creationId xmlns:a16="http://schemas.microsoft.com/office/drawing/2014/main" id="{3932F6A2-66AB-448C-B043-8E7455DB8FE2}"/>
              </a:ext>
            </a:extLst>
          </p:cNvPr>
          <p:cNvSpPr>
            <a:spLocks noGrp="1"/>
          </p:cNvSpPr>
          <p:nvPr>
            <p:ph sz="quarter" idx="12"/>
          </p:nvPr>
        </p:nvSpPr>
        <p:spPr/>
        <p:txBody>
          <a:bodyPr/>
          <a:lstStyle/>
          <a:p>
            <a:pPr lvl="2"/>
            <a:r>
              <a:rPr lang="de-DE" sz="1800" dirty="0"/>
              <a:t>Bei Preisermäßigungen ist als </a:t>
            </a:r>
            <a:r>
              <a:rPr lang="de-DE" sz="1800" u="sng" dirty="0"/>
              <a:t>Referenzpreis</a:t>
            </a:r>
            <a:r>
              <a:rPr lang="de-DE" sz="1800" dirty="0"/>
              <a:t> der </a:t>
            </a:r>
            <a:r>
              <a:rPr lang="de-DE" sz="1800" u="sng" dirty="0"/>
              <a:t>niedrigste Preis anzugeben, der zumindest einmal (= punktuelle Betrachtung) in den letzten 30 Tagen zur Anwendung gebracht wurde</a:t>
            </a:r>
            <a:r>
              <a:rPr lang="de-DE" sz="1800" dirty="0"/>
              <a:t> </a:t>
            </a:r>
          </a:p>
          <a:p>
            <a:pPr lvl="2"/>
            <a:r>
              <a:rPr lang="de-DE" sz="1800" dirty="0"/>
              <a:t>Gilt in </a:t>
            </a:r>
            <a:r>
              <a:rPr lang="de-DE" sz="1800" u="sng" dirty="0"/>
              <a:t>allen Vertriebskanälen</a:t>
            </a:r>
            <a:r>
              <a:rPr lang="de-DE" sz="1800" dirty="0"/>
              <a:t> (stationärer Handel wie auch Online-Handel)</a:t>
            </a:r>
          </a:p>
          <a:p>
            <a:pPr lvl="2"/>
            <a:r>
              <a:rPr lang="de-DE" sz="1800" dirty="0"/>
              <a:t>Gilt für den Händler, der in einem </a:t>
            </a:r>
            <a:r>
              <a:rPr lang="de-DE" sz="1800" u="sng" dirty="0"/>
              <a:t>Vertragsverhältnis mit dem Verbraucher</a:t>
            </a:r>
            <a:r>
              <a:rPr lang="de-DE" sz="1800" dirty="0"/>
              <a:t> </a:t>
            </a:r>
          </a:p>
          <a:p>
            <a:pPr lvl="2"/>
            <a:r>
              <a:rPr lang="de-DE" sz="1800" dirty="0"/>
              <a:t>Gilt nicht für Dienstleistungen oder digitale Inhalte</a:t>
            </a:r>
          </a:p>
          <a:p>
            <a:pPr lvl="2"/>
            <a:r>
              <a:rPr lang="de-DE" sz="1800" dirty="0"/>
              <a:t>Sonderregelung für </a:t>
            </a:r>
            <a:r>
              <a:rPr lang="de-DE" sz="1800" u="sng" dirty="0"/>
              <a:t>Sachgüter, die weniger als 30 Tage auf dem Markt</a:t>
            </a:r>
            <a:r>
              <a:rPr lang="de-DE" sz="1800" dirty="0"/>
              <a:t> </a:t>
            </a:r>
          </a:p>
          <a:p>
            <a:pPr lvl="2"/>
            <a:r>
              <a:rPr lang="de-DE" sz="1800" dirty="0"/>
              <a:t>Ausnahme für </a:t>
            </a:r>
          </a:p>
          <a:p>
            <a:pPr lvl="3"/>
            <a:r>
              <a:rPr lang="de-DE" sz="1800" dirty="0"/>
              <a:t>„</a:t>
            </a:r>
            <a:r>
              <a:rPr lang="de-DE" sz="1800" u="sng" dirty="0"/>
              <a:t>schnell verderbliche Sachgüter</a:t>
            </a:r>
            <a:r>
              <a:rPr lang="de-DE" sz="1800" dirty="0"/>
              <a:t>“, wenn die Preisermäßigung wegen des Ablaufs des Mindesthaltbarkeitsdatums erfolgt (frische Backwaren, Obst oder Gemüse) oder</a:t>
            </a:r>
          </a:p>
          <a:p>
            <a:pPr lvl="3"/>
            <a:r>
              <a:rPr lang="de-DE" sz="1800" dirty="0"/>
              <a:t>„</a:t>
            </a:r>
            <a:r>
              <a:rPr lang="de-DE" sz="1800" u="sng" dirty="0"/>
              <a:t>Sachgüter mit kurzer Haltbarkeit</a:t>
            </a:r>
            <a:r>
              <a:rPr lang="de-DE" sz="1800" dirty="0"/>
              <a:t>“ (</a:t>
            </a:r>
            <a:r>
              <a:rPr lang="de-DE" sz="1800" dirty="0" err="1"/>
              <a:t>zB</a:t>
            </a:r>
            <a:r>
              <a:rPr lang="de-DE" sz="1800" dirty="0"/>
              <a:t> Schnittblumen oder Lebensmittel deren MHD in Kürze abläuft, wie etwa auch H-Milch oder Tiefkühlkost )</a:t>
            </a:r>
          </a:p>
          <a:p>
            <a:endParaRPr lang="de-DE" dirty="0"/>
          </a:p>
        </p:txBody>
      </p:sp>
      <p:sp>
        <p:nvSpPr>
          <p:cNvPr id="6" name="Titel 5">
            <a:extLst>
              <a:ext uri="{FF2B5EF4-FFF2-40B4-BE49-F238E27FC236}">
                <a16:creationId xmlns:a16="http://schemas.microsoft.com/office/drawing/2014/main" id="{A2FC82FD-7236-40D9-8019-AFC16CF9ABC8}"/>
              </a:ext>
            </a:extLst>
          </p:cNvPr>
          <p:cNvSpPr>
            <a:spLocks noGrp="1"/>
          </p:cNvSpPr>
          <p:nvPr>
            <p:ph type="title"/>
          </p:nvPr>
        </p:nvSpPr>
        <p:spPr/>
        <p:txBody>
          <a:bodyPr/>
          <a:lstStyle/>
          <a:p>
            <a:r>
              <a:rPr lang="de-DE" dirty="0" err="1"/>
              <a:t>Whats</a:t>
            </a:r>
            <a:r>
              <a:rPr lang="de-DE" dirty="0"/>
              <a:t> </a:t>
            </a:r>
            <a:r>
              <a:rPr lang="de-DE" dirty="0" err="1"/>
              <a:t>the</a:t>
            </a:r>
            <a:r>
              <a:rPr lang="de-DE" dirty="0"/>
              <a:t> </a:t>
            </a:r>
            <a:r>
              <a:rPr lang="de-DE" dirty="0" err="1"/>
              <a:t>buzz</a:t>
            </a:r>
            <a:r>
              <a:rPr lang="de-DE" dirty="0"/>
              <a:t> </a:t>
            </a:r>
            <a:r>
              <a:rPr lang="de-DE" dirty="0" err="1"/>
              <a:t>about</a:t>
            </a:r>
            <a:r>
              <a:rPr lang="de-DE" dirty="0"/>
              <a:t>?</a:t>
            </a:r>
          </a:p>
        </p:txBody>
      </p:sp>
    </p:spTree>
    <p:extLst>
      <p:ext uri="{BB962C8B-B14F-4D97-AF65-F5344CB8AC3E}">
        <p14:creationId xmlns:p14="http://schemas.microsoft.com/office/powerpoint/2010/main" val="286355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platzhalter 17" descr="Ein Bild, das Essen, drinnen, Schüssel, grün enthält.&#10;&#10;Automatisch generierte Beschreibung">
            <a:extLst>
              <a:ext uri="{FF2B5EF4-FFF2-40B4-BE49-F238E27FC236}">
                <a16:creationId xmlns:a16="http://schemas.microsoft.com/office/drawing/2014/main" id="{164DC548-1E80-07A8-2DC0-AC66AE39154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001" r="30001"/>
          <a:stretch>
            <a:fillRect/>
          </a:stretch>
        </p:blipFill>
        <p:spPr/>
      </p:pic>
      <p:sp>
        <p:nvSpPr>
          <p:cNvPr id="2" name="Foliennummernplatzhalter 1">
            <a:extLst>
              <a:ext uri="{FF2B5EF4-FFF2-40B4-BE49-F238E27FC236}">
                <a16:creationId xmlns:a16="http://schemas.microsoft.com/office/drawing/2014/main" id="{EE4D1041-179B-4EFB-9318-B5B2EDE601FD}"/>
              </a:ext>
            </a:extLst>
          </p:cNvPr>
          <p:cNvSpPr>
            <a:spLocks noGrp="1"/>
          </p:cNvSpPr>
          <p:nvPr>
            <p:ph type="sldNum" sz="quarter" idx="10"/>
          </p:nvPr>
        </p:nvSpPr>
        <p:spPr/>
        <p:txBody>
          <a:bodyPr/>
          <a:lstStyle/>
          <a:p>
            <a:fld id="{D8ADDC3C-4EB0-4059-8B7C-A756E30D0F5F}" type="slidenum">
              <a:rPr lang="de-DE" smtClean="0"/>
              <a:pPr/>
              <a:t>4</a:t>
            </a:fld>
            <a:endParaRPr lang="de-DE" dirty="0"/>
          </a:p>
        </p:txBody>
      </p:sp>
      <p:sp>
        <p:nvSpPr>
          <p:cNvPr id="3" name="Fußzeilenplatzhalter 2">
            <a:extLst>
              <a:ext uri="{FF2B5EF4-FFF2-40B4-BE49-F238E27FC236}">
                <a16:creationId xmlns:a16="http://schemas.microsoft.com/office/drawing/2014/main" id="{C24AF582-DA31-4C0A-B643-A09647696462}"/>
              </a:ext>
            </a:extLst>
          </p:cNvPr>
          <p:cNvSpPr>
            <a:spLocks noGrp="1"/>
          </p:cNvSpPr>
          <p:nvPr>
            <p:ph type="ftr" sz="quarter" idx="14"/>
          </p:nvPr>
        </p:nvSpPr>
        <p:spPr/>
        <p:txBody>
          <a:bodyPr/>
          <a:lstStyle/>
          <a:p>
            <a:r>
              <a:rPr lang="de-DE" dirty="0"/>
              <a:t>Juni 2022</a:t>
            </a:r>
          </a:p>
        </p:txBody>
      </p:sp>
      <p:sp>
        <p:nvSpPr>
          <p:cNvPr id="5" name="Inhaltsplatzhalter 4">
            <a:extLst>
              <a:ext uri="{FF2B5EF4-FFF2-40B4-BE49-F238E27FC236}">
                <a16:creationId xmlns:a16="http://schemas.microsoft.com/office/drawing/2014/main" id="{5FED5709-FAF4-42DD-B6FA-DBD0DB785739}"/>
              </a:ext>
            </a:extLst>
          </p:cNvPr>
          <p:cNvSpPr>
            <a:spLocks noGrp="1"/>
          </p:cNvSpPr>
          <p:nvPr>
            <p:ph sz="quarter" idx="12"/>
          </p:nvPr>
        </p:nvSpPr>
        <p:spPr/>
        <p:txBody>
          <a:bodyPr/>
          <a:lstStyle/>
          <a:p>
            <a:pPr lvl="2"/>
            <a:r>
              <a:rPr lang="de-DE" sz="1800" dirty="0"/>
              <a:t>Alle Werbeaussagen die eine </a:t>
            </a:r>
            <a:r>
              <a:rPr lang="de-DE" sz="1800" b="1" dirty="0"/>
              <a:t>Preisermäßigung bekanntgeben</a:t>
            </a:r>
          </a:p>
          <a:p>
            <a:pPr lvl="2"/>
            <a:r>
              <a:rPr lang="de-DE" sz="1800" dirty="0"/>
              <a:t>Die Preisermäßigung muss in </a:t>
            </a:r>
            <a:r>
              <a:rPr lang="de-DE" sz="1800" b="1" dirty="0"/>
              <a:t>Beträgen oder Prozenten </a:t>
            </a:r>
            <a:r>
              <a:rPr lang="de-DE" sz="1800" dirty="0"/>
              <a:t>angegeben werden</a:t>
            </a:r>
          </a:p>
          <a:p>
            <a:pPr lvl="2"/>
            <a:endParaRPr lang="de-DE" sz="1800" dirty="0"/>
          </a:p>
          <a:p>
            <a:pPr lvl="2"/>
            <a:r>
              <a:rPr lang="de-DE" sz="1800" dirty="0"/>
              <a:t>Beispiele für Preisermäßigungen (</a:t>
            </a:r>
            <a:r>
              <a:rPr lang="de-DE" sz="1800" dirty="0" err="1"/>
              <a:t>zB</a:t>
            </a:r>
            <a:r>
              <a:rPr lang="de-DE" sz="1800" dirty="0"/>
              <a:t>: Stattpreis):</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endParaRPr lang="de-DE" dirty="0"/>
          </a:p>
          <a:p>
            <a:endParaRPr lang="de-DE" dirty="0"/>
          </a:p>
        </p:txBody>
      </p:sp>
      <p:sp>
        <p:nvSpPr>
          <p:cNvPr id="6" name="Titel 5">
            <a:extLst>
              <a:ext uri="{FF2B5EF4-FFF2-40B4-BE49-F238E27FC236}">
                <a16:creationId xmlns:a16="http://schemas.microsoft.com/office/drawing/2014/main" id="{31655907-BED0-45C4-8AB2-402CCEE1209C}"/>
              </a:ext>
            </a:extLst>
          </p:cNvPr>
          <p:cNvSpPr>
            <a:spLocks noGrp="1"/>
          </p:cNvSpPr>
          <p:nvPr>
            <p:ph type="title"/>
          </p:nvPr>
        </p:nvSpPr>
        <p:spPr/>
        <p:txBody>
          <a:bodyPr/>
          <a:lstStyle/>
          <a:p>
            <a:r>
              <a:rPr lang="de-DE" dirty="0"/>
              <a:t>Was versteht man unter Preisermäßigung?</a:t>
            </a:r>
          </a:p>
        </p:txBody>
      </p:sp>
      <p:sp>
        <p:nvSpPr>
          <p:cNvPr id="10" name="Textfeld 9">
            <a:extLst>
              <a:ext uri="{FF2B5EF4-FFF2-40B4-BE49-F238E27FC236}">
                <a16:creationId xmlns:a16="http://schemas.microsoft.com/office/drawing/2014/main" id="{871884CE-7961-4431-A16E-FBA4F8C1E75E}"/>
              </a:ext>
            </a:extLst>
          </p:cNvPr>
          <p:cNvSpPr txBox="1"/>
          <p:nvPr/>
        </p:nvSpPr>
        <p:spPr>
          <a:xfrm>
            <a:off x="1094613" y="5806846"/>
            <a:ext cx="1654299" cy="492443"/>
          </a:xfrm>
          <a:prstGeom prst="rect">
            <a:avLst/>
          </a:prstGeom>
          <a:noFill/>
        </p:spPr>
        <p:txBody>
          <a:bodyPr wrap="none" lIns="0" tIns="0" rIns="0" bIns="0" rtlCol="0">
            <a:spAutoFit/>
          </a:bodyPr>
          <a:lstStyle/>
          <a:p>
            <a:pPr algn="l"/>
            <a:r>
              <a:rPr lang="de-DE" sz="1600" dirty="0">
                <a:latin typeface="Arial" panose="020B0604020202020204" pitchFamily="34" charset="0"/>
                <a:cs typeface="Arial" panose="020B0604020202020204" pitchFamily="34" charset="0"/>
              </a:rPr>
              <a:t>Statt EUR 200,00 </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nur EUR 199,99</a:t>
            </a:r>
          </a:p>
        </p:txBody>
      </p:sp>
      <p:pic>
        <p:nvPicPr>
          <p:cNvPr id="12" name="Bildplatzhalter 8" descr="Ein Bild, das rot, Küchengerät enthält.&#10;&#10;Automatisch generierte Beschreibung">
            <a:extLst>
              <a:ext uri="{FF2B5EF4-FFF2-40B4-BE49-F238E27FC236}">
                <a16:creationId xmlns:a16="http://schemas.microsoft.com/office/drawing/2014/main" id="{702043B2-8F8D-4293-A2BC-5364D6B11F1A}"/>
              </a:ext>
            </a:extLst>
          </p:cNvPr>
          <p:cNvPicPr>
            <a:picLocks noChangeAspect="1"/>
          </p:cNvPicPr>
          <p:nvPr/>
        </p:nvPicPr>
        <p:blipFill>
          <a:blip r:embed="rId4">
            <a:extLst>
              <a:ext uri="{28A0092B-C50C-407E-A947-70E740481C1C}">
                <a14:useLocalDpi xmlns:a14="http://schemas.microsoft.com/office/drawing/2010/main" val="0"/>
              </a:ext>
            </a:extLst>
          </a:blip>
          <a:srcRect l="10182" r="10182"/>
          <a:stretch>
            <a:fillRect/>
          </a:stretch>
        </p:blipFill>
        <p:spPr bwMode="gray">
          <a:xfrm>
            <a:off x="3498205" y="3970846"/>
            <a:ext cx="1712009" cy="1720181"/>
          </a:xfrm>
          <a:prstGeom prst="rect">
            <a:avLst/>
          </a:prstGeom>
        </p:spPr>
      </p:pic>
      <p:sp>
        <p:nvSpPr>
          <p:cNvPr id="13" name="Textfeld 12">
            <a:extLst>
              <a:ext uri="{FF2B5EF4-FFF2-40B4-BE49-F238E27FC236}">
                <a16:creationId xmlns:a16="http://schemas.microsoft.com/office/drawing/2014/main" id="{9EA6316F-22D2-4455-8B5D-31815AA3E064}"/>
              </a:ext>
            </a:extLst>
          </p:cNvPr>
          <p:cNvSpPr txBox="1"/>
          <p:nvPr/>
        </p:nvSpPr>
        <p:spPr>
          <a:xfrm>
            <a:off x="3751480" y="5806846"/>
            <a:ext cx="1173398" cy="492443"/>
          </a:xfrm>
          <a:prstGeom prst="rect">
            <a:avLst/>
          </a:prstGeom>
          <a:noFill/>
        </p:spPr>
        <p:txBody>
          <a:bodyPr wrap="none" lIns="0" tIns="0" rIns="0" bIns="0" rtlCol="0">
            <a:spAutoFit/>
          </a:bodyPr>
          <a:lstStyle/>
          <a:p>
            <a:pPr algn="l"/>
            <a:r>
              <a:rPr lang="de-DE" sz="1600" strike="sngStrike" dirty="0">
                <a:latin typeface="Arial" panose="020B0604020202020204" pitchFamily="34" charset="0"/>
                <a:cs typeface="Arial" panose="020B0604020202020204" pitchFamily="34" charset="0"/>
              </a:rPr>
              <a:t>EUR 200,00</a:t>
            </a:r>
            <a:r>
              <a:rPr lang="de-DE" sz="1600" dirty="0">
                <a:latin typeface="Arial" panose="020B0604020202020204" pitchFamily="34" charset="0"/>
                <a:cs typeface="Arial" panose="020B0604020202020204" pitchFamily="34" charset="0"/>
              </a:rPr>
              <a:t> </a:t>
            </a:r>
          </a:p>
          <a:p>
            <a:pPr algn="l"/>
            <a:r>
              <a:rPr lang="de-DE" sz="1600" dirty="0">
                <a:latin typeface="Arial" panose="020B0604020202020204" pitchFamily="34" charset="0"/>
                <a:cs typeface="Arial" panose="020B0604020202020204" pitchFamily="34" charset="0"/>
              </a:rPr>
              <a:t>EUR 199,99</a:t>
            </a:r>
          </a:p>
        </p:txBody>
      </p:sp>
      <p:pic>
        <p:nvPicPr>
          <p:cNvPr id="14" name="Bildplatzhalter 8" descr="Ein Bild, das rot, Küchengerät enthält.&#10;&#10;Automatisch generierte Beschreibung">
            <a:extLst>
              <a:ext uri="{FF2B5EF4-FFF2-40B4-BE49-F238E27FC236}">
                <a16:creationId xmlns:a16="http://schemas.microsoft.com/office/drawing/2014/main" id="{76D0039F-737B-4D02-9ECA-1F63C935C621}"/>
              </a:ext>
            </a:extLst>
          </p:cNvPr>
          <p:cNvPicPr>
            <a:picLocks noChangeAspect="1"/>
          </p:cNvPicPr>
          <p:nvPr/>
        </p:nvPicPr>
        <p:blipFill>
          <a:blip r:embed="rId4">
            <a:extLst>
              <a:ext uri="{28A0092B-C50C-407E-A947-70E740481C1C}">
                <a14:useLocalDpi xmlns:a14="http://schemas.microsoft.com/office/drawing/2010/main" val="0"/>
              </a:ext>
            </a:extLst>
          </a:blip>
          <a:srcRect l="10182" r="10182"/>
          <a:stretch>
            <a:fillRect/>
          </a:stretch>
        </p:blipFill>
        <p:spPr bwMode="gray">
          <a:xfrm>
            <a:off x="5998918" y="3970846"/>
            <a:ext cx="1712009" cy="1720181"/>
          </a:xfrm>
          <a:prstGeom prst="rect">
            <a:avLst/>
          </a:prstGeom>
        </p:spPr>
      </p:pic>
      <p:sp>
        <p:nvSpPr>
          <p:cNvPr id="15" name="Textfeld 14">
            <a:extLst>
              <a:ext uri="{FF2B5EF4-FFF2-40B4-BE49-F238E27FC236}">
                <a16:creationId xmlns:a16="http://schemas.microsoft.com/office/drawing/2014/main" id="{A9FDB1E5-FAC3-4BC3-8999-FA85A9FF9791}"/>
              </a:ext>
            </a:extLst>
          </p:cNvPr>
          <p:cNvSpPr txBox="1"/>
          <p:nvPr/>
        </p:nvSpPr>
        <p:spPr>
          <a:xfrm>
            <a:off x="6344996" y="5806846"/>
            <a:ext cx="1173398" cy="246221"/>
          </a:xfrm>
          <a:prstGeom prst="rect">
            <a:avLst/>
          </a:prstGeom>
          <a:noFill/>
        </p:spPr>
        <p:txBody>
          <a:bodyPr wrap="none" lIns="0" tIns="0" rIns="0" bIns="0" rtlCol="0">
            <a:spAutoFit/>
          </a:bodyPr>
          <a:lstStyle/>
          <a:p>
            <a:pPr algn="l"/>
            <a:r>
              <a:rPr lang="de-DE" sz="1600" dirty="0">
                <a:latin typeface="Arial" panose="020B0604020202020204" pitchFamily="34" charset="0"/>
                <a:cs typeface="Arial" panose="020B0604020202020204" pitchFamily="34" charset="0"/>
              </a:rPr>
              <a:t>EUR 200,00 </a:t>
            </a:r>
          </a:p>
        </p:txBody>
      </p:sp>
      <p:sp>
        <p:nvSpPr>
          <p:cNvPr id="16" name="Stern: 7 Zacken 15">
            <a:extLst>
              <a:ext uri="{FF2B5EF4-FFF2-40B4-BE49-F238E27FC236}">
                <a16:creationId xmlns:a16="http://schemas.microsoft.com/office/drawing/2014/main" id="{BFAC7EBA-15BF-470E-8B40-F2B041671746}"/>
              </a:ext>
            </a:extLst>
          </p:cNvPr>
          <p:cNvSpPr>
            <a:spLocks noChangeAspect="1"/>
          </p:cNvSpPr>
          <p:nvPr/>
        </p:nvSpPr>
        <p:spPr>
          <a:xfrm>
            <a:off x="6816143" y="4428676"/>
            <a:ext cx="1263788" cy="804520"/>
          </a:xfrm>
          <a:prstGeom prst="star7">
            <a:avLst/>
          </a:prstGeom>
          <a:solidFill>
            <a:srgbClr val="FBD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rgbClr val="DA291C"/>
                </a:solidFill>
              </a:rPr>
              <a:t>-20%</a:t>
            </a:r>
          </a:p>
        </p:txBody>
      </p:sp>
      <p:pic>
        <p:nvPicPr>
          <p:cNvPr id="17" name="Bildplatzhalter 8" descr="Ein Bild, das rot, Küchengerät enthält.&#10;&#10;Automatisch generierte Beschreibung">
            <a:extLst>
              <a:ext uri="{FF2B5EF4-FFF2-40B4-BE49-F238E27FC236}">
                <a16:creationId xmlns:a16="http://schemas.microsoft.com/office/drawing/2014/main" id="{AF4B362F-B9D4-CABE-75B7-A5A2C31A88F6}"/>
              </a:ext>
            </a:extLst>
          </p:cNvPr>
          <p:cNvPicPr>
            <a:picLocks noChangeAspect="1"/>
          </p:cNvPicPr>
          <p:nvPr/>
        </p:nvPicPr>
        <p:blipFill>
          <a:blip r:embed="rId4">
            <a:extLst>
              <a:ext uri="{28A0092B-C50C-407E-A947-70E740481C1C}">
                <a14:useLocalDpi xmlns:a14="http://schemas.microsoft.com/office/drawing/2010/main" val="0"/>
              </a:ext>
            </a:extLst>
          </a:blip>
          <a:srcRect l="10182" r="10182"/>
          <a:stretch>
            <a:fillRect/>
          </a:stretch>
        </p:blipFill>
        <p:spPr>
          <a:xfrm>
            <a:off x="1039544" y="3970846"/>
            <a:ext cx="1712009" cy="1720181"/>
          </a:xfrm>
          <a:prstGeom prst="rect">
            <a:avLst/>
          </a:prstGeom>
        </p:spPr>
      </p:pic>
    </p:spTree>
    <p:extLst>
      <p:ext uri="{BB962C8B-B14F-4D97-AF65-F5344CB8AC3E}">
        <p14:creationId xmlns:p14="http://schemas.microsoft.com/office/powerpoint/2010/main" val="3905548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9198029-B7D8-69BA-024F-3294036BAF27}"/>
              </a:ext>
            </a:extLst>
          </p:cNvPr>
          <p:cNvSpPr>
            <a:spLocks noGrp="1"/>
          </p:cNvSpPr>
          <p:nvPr>
            <p:ph type="sldNum" sz="quarter" idx="10"/>
          </p:nvPr>
        </p:nvSpPr>
        <p:spPr/>
        <p:txBody>
          <a:bodyPr/>
          <a:lstStyle/>
          <a:p>
            <a:fld id="{D8ADDC3C-4EB0-4059-8B7C-A756E30D0F5F}" type="slidenum">
              <a:rPr lang="de-DE" smtClean="0"/>
              <a:pPr/>
              <a:t>5</a:t>
            </a:fld>
            <a:endParaRPr lang="de-DE" dirty="0"/>
          </a:p>
        </p:txBody>
      </p:sp>
      <p:sp>
        <p:nvSpPr>
          <p:cNvPr id="3" name="Fußzeilenplatzhalter 2">
            <a:extLst>
              <a:ext uri="{FF2B5EF4-FFF2-40B4-BE49-F238E27FC236}">
                <a16:creationId xmlns:a16="http://schemas.microsoft.com/office/drawing/2014/main" id="{CBB27D9F-17B3-C8F9-532D-C1FB71E4CD29}"/>
              </a:ext>
            </a:extLst>
          </p:cNvPr>
          <p:cNvSpPr>
            <a:spLocks noGrp="1"/>
          </p:cNvSpPr>
          <p:nvPr>
            <p:ph type="ftr" sz="quarter" idx="11"/>
          </p:nvPr>
        </p:nvSpPr>
        <p:spPr/>
        <p:txBody>
          <a:bodyPr/>
          <a:lstStyle/>
          <a:p>
            <a:r>
              <a:rPr lang="de-DE" dirty="0"/>
              <a:t>Juni 2022</a:t>
            </a:r>
          </a:p>
        </p:txBody>
      </p:sp>
      <p:sp>
        <p:nvSpPr>
          <p:cNvPr id="5" name="Inhaltsplatzhalter 4">
            <a:extLst>
              <a:ext uri="{FF2B5EF4-FFF2-40B4-BE49-F238E27FC236}">
                <a16:creationId xmlns:a16="http://schemas.microsoft.com/office/drawing/2014/main" id="{04DB7B35-970F-5C69-1E8F-02525FD5DF2D}"/>
              </a:ext>
            </a:extLst>
          </p:cNvPr>
          <p:cNvSpPr>
            <a:spLocks noGrp="1"/>
          </p:cNvSpPr>
          <p:nvPr>
            <p:ph sz="quarter" idx="12"/>
          </p:nvPr>
        </p:nvSpPr>
        <p:spPr/>
        <p:txBody>
          <a:bodyPr/>
          <a:lstStyle/>
          <a:p>
            <a:pPr lvl="2"/>
            <a:r>
              <a:rPr lang="de-DE" sz="1800" dirty="0"/>
              <a:t>Ministerialentwurf: </a:t>
            </a:r>
            <a:r>
              <a:rPr lang="de-DE" sz="1800" u="sng" dirty="0"/>
              <a:t>Sonderpreise</a:t>
            </a:r>
            <a:r>
              <a:rPr lang="de-DE" sz="1800" dirty="0"/>
              <a:t> sind ausgenommen</a:t>
            </a:r>
          </a:p>
          <a:p>
            <a:pPr marL="226260" lvl="3" indent="0">
              <a:buNone/>
            </a:pPr>
            <a:endParaRPr lang="de-DE" sz="1800" dirty="0"/>
          </a:p>
          <a:p>
            <a:pPr lvl="2"/>
            <a:r>
              <a:rPr lang="de-DE" sz="1800" dirty="0"/>
              <a:t>Bekanntmachung der Kommission (Punkt 2.2):</a:t>
            </a:r>
          </a:p>
          <a:p>
            <a:pPr lvl="3"/>
            <a:r>
              <a:rPr lang="de-DE" sz="1800" dirty="0"/>
              <a:t>allgemeine Preisermäßigungen („heute alles um 20% reduziert“) und Preisnachlässe für</a:t>
            </a:r>
            <a:br>
              <a:rPr lang="de-DE" sz="1800" dirty="0"/>
            </a:br>
            <a:r>
              <a:rPr lang="de-DE" sz="1800" dirty="0"/>
              <a:t>Produktgruppen sind zulässig, </a:t>
            </a:r>
            <a:r>
              <a:rPr lang="de-DE" sz="1800" u="sng" dirty="0"/>
              <a:t>allerdings muss der Händler an der Verkaufsstelle den Referenzpreis und die jeweilige Ermäßigung angeben</a:t>
            </a:r>
            <a:r>
              <a:rPr lang="de-DE" sz="1800" dirty="0"/>
              <a:t>, z.B.: </a:t>
            </a:r>
          </a:p>
          <a:p>
            <a:pPr marL="539750" lvl="3" indent="0">
              <a:buNone/>
            </a:pPr>
            <a:endParaRPr lang="de-DE" sz="1800" i="1" dirty="0"/>
          </a:p>
          <a:p>
            <a:pPr marL="539750" lvl="3" indent="0">
              <a:buNone/>
            </a:pPr>
            <a:r>
              <a:rPr lang="de-DE" sz="1800" i="1" dirty="0"/>
              <a:t>„30% Ermäßigung auf </a:t>
            </a:r>
            <a:br>
              <a:rPr lang="de-DE" sz="1800" i="1" dirty="0"/>
            </a:br>
            <a:r>
              <a:rPr lang="de-DE" sz="1800" i="1" dirty="0"/>
              <a:t>Waren mit blauem Punkt und </a:t>
            </a:r>
            <a:br>
              <a:rPr lang="de-DE" sz="1800" i="1" dirty="0"/>
            </a:br>
            <a:r>
              <a:rPr lang="de-DE" sz="1800" i="1" dirty="0"/>
              <a:t>40% auf Waren mit rotem Punkt“</a:t>
            </a:r>
          </a:p>
          <a:p>
            <a:endParaRPr lang="de-DE" dirty="0"/>
          </a:p>
        </p:txBody>
      </p:sp>
      <p:sp>
        <p:nvSpPr>
          <p:cNvPr id="6" name="Titel 5">
            <a:extLst>
              <a:ext uri="{FF2B5EF4-FFF2-40B4-BE49-F238E27FC236}">
                <a16:creationId xmlns:a16="http://schemas.microsoft.com/office/drawing/2014/main" id="{B9282E10-9140-99E2-9833-D8721564118F}"/>
              </a:ext>
            </a:extLst>
          </p:cNvPr>
          <p:cNvSpPr>
            <a:spLocks noGrp="1"/>
          </p:cNvSpPr>
          <p:nvPr>
            <p:ph type="title"/>
          </p:nvPr>
        </p:nvSpPr>
        <p:spPr/>
        <p:txBody>
          <a:bodyPr/>
          <a:lstStyle/>
          <a:p>
            <a:r>
              <a:rPr lang="de-DE" dirty="0"/>
              <a:t>Ein schwarzer Tag für Black Friday-Angebote?</a:t>
            </a:r>
          </a:p>
        </p:txBody>
      </p:sp>
      <p:pic>
        <p:nvPicPr>
          <p:cNvPr id="8" name="Inhaltsplatzhalter 8">
            <a:extLst>
              <a:ext uri="{FF2B5EF4-FFF2-40B4-BE49-F238E27FC236}">
                <a16:creationId xmlns:a16="http://schemas.microsoft.com/office/drawing/2014/main" id="{2C4E1786-D80E-0706-9C32-700B0882B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rot="20323835">
            <a:off x="5898649" y="3567268"/>
            <a:ext cx="3289884" cy="2621375"/>
          </a:xfrm>
          <a:prstGeom prst="rect">
            <a:avLst/>
          </a:prstGeom>
        </p:spPr>
      </p:pic>
      <p:pic>
        <p:nvPicPr>
          <p:cNvPr id="9" name="Bildplatzhalter 16" descr="Ein Bild, das Text enthält.&#10;&#10;Automatisch generierte Beschreibung">
            <a:extLst>
              <a:ext uri="{FF2B5EF4-FFF2-40B4-BE49-F238E27FC236}">
                <a16:creationId xmlns:a16="http://schemas.microsoft.com/office/drawing/2014/main" id="{FB07C00C-13E1-606A-CF1D-485280EA66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rot="743740">
            <a:off x="8823592" y="2352845"/>
            <a:ext cx="3600000" cy="2699999"/>
          </a:xfrm>
          <a:prstGeom prst="rect">
            <a:avLst/>
          </a:prstGeom>
        </p:spPr>
      </p:pic>
    </p:spTree>
    <p:extLst>
      <p:ext uri="{BB962C8B-B14F-4D97-AF65-F5344CB8AC3E}">
        <p14:creationId xmlns:p14="http://schemas.microsoft.com/office/powerpoint/2010/main" val="292265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Ein Bild, das Whiteboard enthält.&#10;&#10;Automatisch generierte Beschreibung">
            <a:extLst>
              <a:ext uri="{FF2B5EF4-FFF2-40B4-BE49-F238E27FC236}">
                <a16:creationId xmlns:a16="http://schemas.microsoft.com/office/drawing/2014/main" id="{CA828FD4-D0C9-FE17-A8E0-EF8BA41653C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8577" r="28577"/>
          <a:stretch>
            <a:fillRect/>
          </a:stretch>
        </p:blipFill>
        <p:spPr/>
      </p:pic>
      <p:sp>
        <p:nvSpPr>
          <p:cNvPr id="5" name="Foliennummernplatzhalter 4">
            <a:extLst>
              <a:ext uri="{FF2B5EF4-FFF2-40B4-BE49-F238E27FC236}">
                <a16:creationId xmlns:a16="http://schemas.microsoft.com/office/drawing/2014/main" id="{8C5EDAB2-5AB2-C79E-CDC8-3AC7EFD225ED}"/>
              </a:ext>
            </a:extLst>
          </p:cNvPr>
          <p:cNvSpPr>
            <a:spLocks noGrp="1"/>
          </p:cNvSpPr>
          <p:nvPr>
            <p:ph type="sldNum" sz="quarter" idx="10"/>
          </p:nvPr>
        </p:nvSpPr>
        <p:spPr/>
        <p:txBody>
          <a:bodyPr/>
          <a:lstStyle/>
          <a:p>
            <a:fld id="{D8ADDC3C-4EB0-4059-8B7C-A756E30D0F5F}" type="slidenum">
              <a:rPr lang="de-DE" smtClean="0"/>
              <a:pPr/>
              <a:t>6</a:t>
            </a:fld>
            <a:endParaRPr lang="de-DE" dirty="0"/>
          </a:p>
        </p:txBody>
      </p:sp>
      <p:sp>
        <p:nvSpPr>
          <p:cNvPr id="3" name="Fußzeilenplatzhalter 2">
            <a:extLst>
              <a:ext uri="{FF2B5EF4-FFF2-40B4-BE49-F238E27FC236}">
                <a16:creationId xmlns:a16="http://schemas.microsoft.com/office/drawing/2014/main" id="{B9DEE418-7F94-4380-5F21-09E25C5DDBBF}"/>
              </a:ext>
            </a:extLst>
          </p:cNvPr>
          <p:cNvSpPr>
            <a:spLocks noGrp="1"/>
          </p:cNvSpPr>
          <p:nvPr>
            <p:ph type="ftr" sz="quarter" idx="14"/>
          </p:nvPr>
        </p:nvSpPr>
        <p:spPr/>
        <p:txBody>
          <a:bodyPr/>
          <a:lstStyle/>
          <a:p>
            <a:r>
              <a:rPr lang="de-DE" sz="1200" dirty="0"/>
              <a:t>Juni 2022</a:t>
            </a:r>
          </a:p>
        </p:txBody>
      </p:sp>
      <p:sp>
        <p:nvSpPr>
          <p:cNvPr id="4" name="Inhaltsplatzhalter 3">
            <a:extLst>
              <a:ext uri="{FF2B5EF4-FFF2-40B4-BE49-F238E27FC236}">
                <a16:creationId xmlns:a16="http://schemas.microsoft.com/office/drawing/2014/main" id="{CCA0426C-2510-E1DC-647C-7DA433C8008F}"/>
              </a:ext>
            </a:extLst>
          </p:cNvPr>
          <p:cNvSpPr>
            <a:spLocks noGrp="1"/>
          </p:cNvSpPr>
          <p:nvPr>
            <p:ph sz="quarter" idx="12"/>
          </p:nvPr>
        </p:nvSpPr>
        <p:spPr/>
        <p:txBody>
          <a:bodyPr/>
          <a:lstStyle/>
          <a:p>
            <a:pPr marL="226800" lvl="2" indent="-226800" algn="just">
              <a:spcAft>
                <a:spcPts val="1200"/>
              </a:spcAft>
              <a:defRPr/>
            </a:pPr>
            <a:r>
              <a:rPr kumimoji="0" lang="de-DE" sz="18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Preisvergleiche mit Preisen anderer Unternehmer </a:t>
            </a:r>
          </a:p>
          <a:p>
            <a:pPr marL="226800" marR="0" lvl="0" indent="-226800" algn="just" defTabSz="1008025" rtl="0" eaLnBrk="1" fontAlgn="auto" latinLnBrk="0" hangingPunct="1">
              <a:lnSpc>
                <a:spcPct val="100000"/>
              </a:lnSpc>
              <a:spcBef>
                <a:spcPts val="0"/>
              </a:spcBef>
              <a:spcAft>
                <a:spcPts val="1200"/>
              </a:spcAft>
              <a:buClr>
                <a:schemeClr val="accent3"/>
              </a:buClr>
              <a:buSzTx/>
              <a:buFont typeface="Wingdings" panose="05000000000000000000" pitchFamily="2" charset="2"/>
              <a:buChar char="§"/>
              <a:tabLst/>
              <a:defRPr/>
            </a:pPr>
            <a:r>
              <a:rPr lang="de-DE" sz="1800" dirty="0"/>
              <a:t>Preisvergleiche mit UVPs: Soweit z.B. dem Verkaufspreis lediglich eine unverbindliche Preisempfehlung des Herstellers gegenüber gestellt wird, ist kein Referenzpreis anzugeben</a:t>
            </a:r>
            <a:endParaRPr lang="de-DE" sz="1800" dirty="0">
              <a:highlight>
                <a:srgbClr val="FFFF00"/>
              </a:highlight>
            </a:endParaRPr>
          </a:p>
          <a:p>
            <a:pPr marL="226800" marR="0" lvl="0" indent="-226800" algn="just" defTabSz="1008025" rtl="0" eaLnBrk="1" fontAlgn="auto" latinLnBrk="0" hangingPunct="1">
              <a:lnSpc>
                <a:spcPct val="100000"/>
              </a:lnSpc>
              <a:spcBef>
                <a:spcPts val="0"/>
              </a:spcBef>
              <a:spcAft>
                <a:spcPts val="1200"/>
              </a:spcAft>
              <a:buClr>
                <a:schemeClr val="accent3"/>
              </a:buClr>
              <a:buSzTx/>
              <a:buFont typeface="Wingdings" panose="05000000000000000000" pitchFamily="2" charset="2"/>
              <a:buChar char="§"/>
              <a:tabLst/>
              <a:defRPr/>
            </a:pPr>
            <a:r>
              <a:rPr lang="de-DE" sz="1800" dirty="0"/>
              <a:t>Preisermäßigungen für Kundenkarten, Mengenrabatten, Gutscheine</a:t>
            </a:r>
          </a:p>
          <a:p>
            <a:pPr marL="226800" marR="0" lvl="0" indent="-226800" algn="just" defTabSz="1008025" rtl="0" eaLnBrk="1" fontAlgn="auto" latinLnBrk="0" hangingPunct="1">
              <a:lnSpc>
                <a:spcPct val="100000"/>
              </a:lnSpc>
              <a:spcBef>
                <a:spcPts val="0"/>
              </a:spcBef>
              <a:spcAft>
                <a:spcPts val="1200"/>
              </a:spcAft>
              <a:buClr>
                <a:schemeClr val="accent3"/>
              </a:buClr>
              <a:buSzTx/>
              <a:buFont typeface="Wingdings" panose="05000000000000000000" pitchFamily="2" charset="2"/>
              <a:buChar char="§"/>
              <a:tabLst/>
              <a:defRPr/>
            </a:pPr>
            <a:r>
              <a:rPr lang="de-DE" sz="1800" dirty="0"/>
              <a:t>Preisermäßigungen für ganze Produktgruppen oder das ganze Sortiment</a:t>
            </a:r>
          </a:p>
          <a:p>
            <a:pPr marL="226800" marR="0" lvl="0" indent="-226800" algn="just" defTabSz="1008025" rtl="0" eaLnBrk="1" fontAlgn="auto" latinLnBrk="0" hangingPunct="1">
              <a:lnSpc>
                <a:spcPct val="100000"/>
              </a:lnSpc>
              <a:spcBef>
                <a:spcPts val="0"/>
              </a:spcBef>
              <a:spcAft>
                <a:spcPts val="1200"/>
              </a:spcAft>
              <a:buClr>
                <a:schemeClr val="accent3"/>
              </a:buClr>
              <a:buSzTx/>
              <a:buFont typeface="Wingdings" panose="05000000000000000000" pitchFamily="2" charset="2"/>
              <a:buChar char="§"/>
              <a:tabLst/>
              <a:defRPr/>
            </a:pPr>
            <a:r>
              <a:rPr lang="de-DE" sz="1800" dirty="0"/>
              <a:t>Allgemeine Marketing-Kommunikationen wie „bester Preis“ oder „niedrigster Preis“ </a:t>
            </a:r>
          </a:p>
          <a:p>
            <a:pPr marL="226800" marR="0" lvl="0" indent="-226800" algn="just" defTabSz="1008025" rtl="0" eaLnBrk="1" fontAlgn="auto" latinLnBrk="0" hangingPunct="1">
              <a:lnSpc>
                <a:spcPct val="100000"/>
              </a:lnSpc>
              <a:spcBef>
                <a:spcPts val="0"/>
              </a:spcBef>
              <a:spcAft>
                <a:spcPts val="1200"/>
              </a:spcAft>
              <a:buClr>
                <a:schemeClr val="accent3"/>
              </a:buClr>
              <a:buSzTx/>
              <a:buFont typeface="Wingdings" panose="05000000000000000000" pitchFamily="2" charset="2"/>
              <a:buChar char="§"/>
              <a:tabLst/>
              <a:defRPr/>
            </a:pPr>
            <a:r>
              <a:rPr lang="de-DE" sz="1800" dirty="0"/>
              <a:t>(nicht vorab angekündigte) Eröffnungspreise oder Sonderpreise</a:t>
            </a:r>
          </a:p>
          <a:p>
            <a:pPr marL="226800" marR="0" lvl="0" indent="-226800" algn="just" defTabSz="1008025" rtl="0" eaLnBrk="1" fontAlgn="auto" latinLnBrk="0" hangingPunct="1">
              <a:lnSpc>
                <a:spcPct val="100000"/>
              </a:lnSpc>
              <a:spcBef>
                <a:spcPts val="0"/>
              </a:spcBef>
              <a:spcAft>
                <a:spcPts val="1200"/>
              </a:spcAft>
              <a:buClr>
                <a:schemeClr val="accent3"/>
              </a:buClr>
              <a:buSzTx/>
              <a:buFont typeface="Wingdings" panose="05000000000000000000" pitchFamily="2" charset="2"/>
              <a:buChar char="§"/>
              <a:tabLst/>
              <a:defRPr/>
            </a:pPr>
            <a:r>
              <a:rPr lang="de-DE" sz="1800" dirty="0"/>
              <a:t>Angekündigte Preisermäßigungen durch Treueprogramme oder Gutscheine bei denen nicht genau identifizierte Produkte sondern Produktkategorien zu einem ermäßigten Preis angeboten werden</a:t>
            </a:r>
            <a:endParaRPr lang="de-DE" dirty="0"/>
          </a:p>
        </p:txBody>
      </p:sp>
      <p:sp>
        <p:nvSpPr>
          <p:cNvPr id="2" name="Titel 1">
            <a:extLst>
              <a:ext uri="{FF2B5EF4-FFF2-40B4-BE49-F238E27FC236}">
                <a16:creationId xmlns:a16="http://schemas.microsoft.com/office/drawing/2014/main" id="{6636CBC6-EFBC-C401-2B45-5E3A7E9D5F24}"/>
              </a:ext>
            </a:extLst>
          </p:cNvPr>
          <p:cNvSpPr>
            <a:spLocks noGrp="1"/>
          </p:cNvSpPr>
          <p:nvPr>
            <p:ph type="title"/>
          </p:nvPr>
        </p:nvSpPr>
        <p:spPr/>
        <p:txBody>
          <a:bodyPr/>
          <a:lstStyle/>
          <a:p>
            <a:r>
              <a:rPr lang="de-DE" dirty="0"/>
              <a:t>Keine Bekanntgabe einer Preisermäßigung (nach „Erläuterungen“ Ministerialentwurf)</a:t>
            </a:r>
          </a:p>
        </p:txBody>
      </p:sp>
    </p:spTree>
    <p:extLst>
      <p:ext uri="{BB962C8B-B14F-4D97-AF65-F5344CB8AC3E}">
        <p14:creationId xmlns:p14="http://schemas.microsoft.com/office/powerpoint/2010/main" val="926239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1655907-BED0-45C4-8AB2-402CCEE1209C}"/>
              </a:ext>
            </a:extLst>
          </p:cNvPr>
          <p:cNvSpPr>
            <a:spLocks noGrp="1"/>
          </p:cNvSpPr>
          <p:nvPr>
            <p:ph type="title"/>
          </p:nvPr>
        </p:nvSpPr>
        <p:spPr/>
        <p:txBody>
          <a:bodyPr/>
          <a:lstStyle/>
          <a:p>
            <a:r>
              <a:rPr lang="de-DE" dirty="0"/>
              <a:t>Wie bestimmt sich der Referenzpreis?</a:t>
            </a:r>
          </a:p>
        </p:txBody>
      </p:sp>
      <p:sp>
        <p:nvSpPr>
          <p:cNvPr id="3" name="Fußzeilenplatzhalter 2">
            <a:extLst>
              <a:ext uri="{FF2B5EF4-FFF2-40B4-BE49-F238E27FC236}">
                <a16:creationId xmlns:a16="http://schemas.microsoft.com/office/drawing/2014/main" id="{C24AF582-DA31-4C0A-B643-A09647696462}"/>
              </a:ext>
            </a:extLst>
          </p:cNvPr>
          <p:cNvSpPr>
            <a:spLocks noGrp="1"/>
          </p:cNvSpPr>
          <p:nvPr>
            <p:ph type="ftr" sz="quarter" idx="16"/>
          </p:nvPr>
        </p:nvSpPr>
        <p:spPr/>
        <p:txBody>
          <a:bodyPr/>
          <a:lstStyle/>
          <a:p>
            <a:r>
              <a:rPr lang="de-DE" dirty="0"/>
              <a:t>Juni 2022</a:t>
            </a:r>
          </a:p>
        </p:txBody>
      </p:sp>
      <p:sp>
        <p:nvSpPr>
          <p:cNvPr id="5" name="Inhaltsplatzhalter 4">
            <a:extLst>
              <a:ext uri="{FF2B5EF4-FFF2-40B4-BE49-F238E27FC236}">
                <a16:creationId xmlns:a16="http://schemas.microsoft.com/office/drawing/2014/main" id="{5FED5709-FAF4-42DD-B6FA-DBD0DB785739}"/>
              </a:ext>
            </a:extLst>
          </p:cNvPr>
          <p:cNvSpPr>
            <a:spLocks noGrp="1"/>
          </p:cNvSpPr>
          <p:nvPr>
            <p:ph sz="quarter" idx="15"/>
          </p:nvPr>
        </p:nvSpPr>
        <p:spPr/>
        <p:txBody>
          <a:bodyPr/>
          <a:lstStyle/>
          <a:p>
            <a:pPr lvl="2"/>
            <a:r>
              <a:rPr lang="de-DE" sz="1800" dirty="0"/>
              <a:t>Neben dem aktuellen reduzierten Preis ist als „Referenzpreis“ anzugeben:</a:t>
            </a:r>
          </a:p>
          <a:p>
            <a:pPr lvl="3"/>
            <a:r>
              <a:rPr lang="de-DE" sz="1800" dirty="0"/>
              <a:t>der </a:t>
            </a:r>
            <a:r>
              <a:rPr lang="de-DE" sz="1800" b="1" dirty="0"/>
              <a:t>niedrigste Preis </a:t>
            </a:r>
          </a:p>
          <a:p>
            <a:pPr lvl="3"/>
            <a:r>
              <a:rPr lang="de-DE" sz="1800" dirty="0"/>
              <a:t>der </a:t>
            </a:r>
            <a:r>
              <a:rPr lang="de-DE" sz="1800" b="1" dirty="0"/>
              <a:t>zumindest einmal innerhalb eines Zeitraums von 30 Tagen </a:t>
            </a:r>
          </a:p>
          <a:p>
            <a:pPr lvl="3"/>
            <a:r>
              <a:rPr lang="de-DE" sz="1800" dirty="0"/>
              <a:t>vor der Preisermäßigung </a:t>
            </a:r>
            <a:r>
              <a:rPr lang="de-DE" sz="1800" b="1" dirty="0"/>
              <a:t>in demselben Vertriebskanal </a:t>
            </a:r>
            <a:r>
              <a:rPr lang="de-DE" sz="1800" dirty="0"/>
              <a:t>verlangt wurde</a:t>
            </a:r>
          </a:p>
          <a:p>
            <a:pPr marL="285750" indent="-285750">
              <a:buFont typeface="Arial" panose="020B0604020202020204" pitchFamily="34" charset="0"/>
              <a:buChar char="•"/>
            </a:pPr>
            <a:endParaRPr lang="de-DE" sz="1800" b="1" dirty="0"/>
          </a:p>
          <a:p>
            <a:pPr marL="285750" indent="-285750">
              <a:buFont typeface="Arial" panose="020B0604020202020204" pitchFamily="34" charset="0"/>
              <a:buChar char="•"/>
            </a:pPr>
            <a:endParaRPr lang="de-DE" sz="1800" b="1" dirty="0"/>
          </a:p>
          <a:p>
            <a:pPr marL="285750" indent="-285750">
              <a:buFont typeface="Arial" panose="020B0604020202020204" pitchFamily="34" charset="0"/>
              <a:buChar char="•"/>
            </a:pPr>
            <a:endParaRPr lang="de-DE" sz="1800" b="1" dirty="0"/>
          </a:p>
          <a:p>
            <a:pPr marL="285750" indent="-285750">
              <a:buFont typeface="Arial" panose="020B0604020202020204" pitchFamily="34" charset="0"/>
              <a:buChar char="•"/>
            </a:pPr>
            <a:endParaRPr lang="de-DE" sz="1800" b="1" dirty="0"/>
          </a:p>
          <a:p>
            <a:pPr marL="285750" indent="-285750">
              <a:buFont typeface="Arial" panose="020B0604020202020204" pitchFamily="34" charset="0"/>
              <a:buChar char="•"/>
            </a:pPr>
            <a:endParaRPr lang="de-DE" sz="1800" b="1" dirty="0"/>
          </a:p>
          <a:p>
            <a:pPr marL="285750" indent="-285750">
              <a:buFont typeface="Arial" panose="020B0604020202020204" pitchFamily="34" charset="0"/>
              <a:buChar char="•"/>
            </a:pPr>
            <a:endParaRPr lang="de-DE" sz="1800" b="1" dirty="0"/>
          </a:p>
          <a:p>
            <a:pPr lvl="2"/>
            <a:r>
              <a:rPr lang="de-DE" sz="1800" dirty="0"/>
              <a:t>Ist die reduzierte Ware gerade erst im Sortiment (und daher seit weniger als 30 Tagen angeboten): </a:t>
            </a:r>
          </a:p>
          <a:p>
            <a:pPr lvl="3"/>
            <a:r>
              <a:rPr lang="de-DE" sz="1800" dirty="0"/>
              <a:t>so ist der niedrigste Preis seit dem Tag der Aufnahme in das Sortiment maßgeblich</a:t>
            </a:r>
            <a:endParaRPr lang="de-DE" dirty="0"/>
          </a:p>
        </p:txBody>
      </p:sp>
      <p:sp>
        <p:nvSpPr>
          <p:cNvPr id="2" name="Foliennummernplatzhalter 1">
            <a:extLst>
              <a:ext uri="{FF2B5EF4-FFF2-40B4-BE49-F238E27FC236}">
                <a16:creationId xmlns:a16="http://schemas.microsoft.com/office/drawing/2014/main" id="{EE4D1041-179B-4EFB-9318-B5B2EDE601FD}"/>
              </a:ext>
            </a:extLst>
          </p:cNvPr>
          <p:cNvSpPr>
            <a:spLocks noGrp="1"/>
          </p:cNvSpPr>
          <p:nvPr>
            <p:ph type="sldNum" sz="quarter" idx="17"/>
          </p:nvPr>
        </p:nvSpPr>
        <p:spPr/>
        <p:txBody>
          <a:bodyPr/>
          <a:lstStyle/>
          <a:p>
            <a:fld id="{D8ADDC3C-4EB0-4059-8B7C-A756E30D0F5F}" type="slidenum">
              <a:rPr lang="de-DE" smtClean="0"/>
              <a:pPr/>
              <a:t>7</a:t>
            </a:fld>
            <a:endParaRPr lang="de-DE" dirty="0"/>
          </a:p>
        </p:txBody>
      </p:sp>
      <p:cxnSp>
        <p:nvCxnSpPr>
          <p:cNvPr id="17" name="Gerader Verbinder 16">
            <a:extLst>
              <a:ext uri="{FF2B5EF4-FFF2-40B4-BE49-F238E27FC236}">
                <a16:creationId xmlns:a16="http://schemas.microsoft.com/office/drawing/2014/main" id="{7AA78EAD-51A9-40B1-9412-13B0F774CCAA}"/>
              </a:ext>
            </a:extLst>
          </p:cNvPr>
          <p:cNvCxnSpPr>
            <a:cxnSpLocks/>
          </p:cNvCxnSpPr>
          <p:nvPr/>
        </p:nvCxnSpPr>
        <p:spPr>
          <a:xfrm>
            <a:off x="1684535" y="4270250"/>
            <a:ext cx="792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E8D7C7BF-5977-49DF-9BCE-2EEB9317195B}"/>
              </a:ext>
            </a:extLst>
          </p:cNvPr>
          <p:cNvCxnSpPr/>
          <p:nvPr/>
        </p:nvCxnSpPr>
        <p:spPr>
          <a:xfrm>
            <a:off x="1877499" y="3984636"/>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613F23E6-6DA4-4B1A-BE59-47264C60CB59}"/>
              </a:ext>
            </a:extLst>
          </p:cNvPr>
          <p:cNvCxnSpPr/>
          <p:nvPr/>
        </p:nvCxnSpPr>
        <p:spPr>
          <a:xfrm>
            <a:off x="2807897" y="3974343"/>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9293EE9E-B0B1-4207-A097-60C37854895F}"/>
              </a:ext>
            </a:extLst>
          </p:cNvPr>
          <p:cNvCxnSpPr/>
          <p:nvPr/>
        </p:nvCxnSpPr>
        <p:spPr>
          <a:xfrm>
            <a:off x="4136555" y="3979584"/>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EE286854-3FC1-4CDE-B95E-B0071145B2CB}"/>
              </a:ext>
            </a:extLst>
          </p:cNvPr>
          <p:cNvCxnSpPr/>
          <p:nvPr/>
        </p:nvCxnSpPr>
        <p:spPr>
          <a:xfrm>
            <a:off x="6036082" y="3984636"/>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64DB39F1-FDF3-417E-80CA-A0DB32D1E80A}"/>
              </a:ext>
            </a:extLst>
          </p:cNvPr>
          <p:cNvCxnSpPr/>
          <p:nvPr/>
        </p:nvCxnSpPr>
        <p:spPr>
          <a:xfrm>
            <a:off x="8556997" y="3974343"/>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3BE4802E-059F-419D-A7CD-71B9B6C9C419}"/>
              </a:ext>
            </a:extLst>
          </p:cNvPr>
          <p:cNvSpPr txBox="1"/>
          <p:nvPr/>
        </p:nvSpPr>
        <p:spPr>
          <a:xfrm>
            <a:off x="7507906" y="4600530"/>
            <a:ext cx="2146357" cy="646331"/>
          </a:xfrm>
          <a:prstGeom prst="rect">
            <a:avLst/>
          </a:prstGeom>
          <a:noFill/>
        </p:spPr>
        <p:txBody>
          <a:bodyPr wrap="none" lIns="0" tIns="0" rIns="0" bIns="0" rtlCol="0">
            <a:spAutoFit/>
          </a:bodyPr>
          <a:lstStyle/>
          <a:p>
            <a:pPr algn="ctr"/>
            <a:r>
              <a:rPr lang="de-DE" sz="1400" b="1" dirty="0">
                <a:latin typeface="Arial" panose="020B0604020202020204" pitchFamily="34" charset="0"/>
                <a:cs typeface="Arial" panose="020B0604020202020204" pitchFamily="34" charset="0"/>
              </a:rPr>
              <a:t>10.06:</a:t>
            </a:r>
          </a:p>
          <a:p>
            <a:pPr algn="ctr"/>
            <a:r>
              <a:rPr lang="de-DE" sz="1400" dirty="0">
                <a:latin typeface="Arial" panose="020B0604020202020204" pitchFamily="34" charset="0"/>
                <a:cs typeface="Arial" panose="020B0604020202020204" pitchFamily="34" charset="0"/>
              </a:rPr>
              <a:t>EUR 70</a:t>
            </a:r>
          </a:p>
          <a:p>
            <a:pPr algn="ctr"/>
            <a:r>
              <a:rPr lang="de-DE" sz="1400" dirty="0">
                <a:latin typeface="Arial" panose="020B0604020202020204" pitchFamily="34" charset="0"/>
                <a:cs typeface="Arial" panose="020B0604020202020204" pitchFamily="34" charset="0"/>
              </a:rPr>
              <a:t>Werbung mit Preissenkung</a:t>
            </a:r>
          </a:p>
        </p:txBody>
      </p:sp>
      <p:sp>
        <p:nvSpPr>
          <p:cNvPr id="25" name="Textfeld 24">
            <a:extLst>
              <a:ext uri="{FF2B5EF4-FFF2-40B4-BE49-F238E27FC236}">
                <a16:creationId xmlns:a16="http://schemas.microsoft.com/office/drawing/2014/main" id="{A6C9C3A4-3099-4E2B-BCA7-3DE211F215B8}"/>
              </a:ext>
            </a:extLst>
          </p:cNvPr>
          <p:cNvSpPr txBox="1"/>
          <p:nvPr/>
        </p:nvSpPr>
        <p:spPr>
          <a:xfrm>
            <a:off x="7525319" y="5262999"/>
            <a:ext cx="2005357" cy="215444"/>
          </a:xfrm>
          <a:prstGeom prst="rect">
            <a:avLst/>
          </a:prstGeom>
          <a:noFill/>
        </p:spPr>
        <p:txBody>
          <a:bodyPr wrap="none" lIns="0" tIns="0" rIns="0" bIns="0" rtlCol="0">
            <a:spAutoFit/>
          </a:bodyPr>
          <a:lstStyle/>
          <a:p>
            <a:pPr algn="l"/>
            <a:r>
              <a:rPr lang="de-DE" sz="1400" b="1" dirty="0">
                <a:solidFill>
                  <a:srgbClr val="DA291C"/>
                </a:solidFill>
                <a:latin typeface="Arial" panose="020B0604020202020204" pitchFamily="34" charset="0"/>
                <a:cs typeface="Arial" panose="020B0604020202020204" pitchFamily="34" charset="0"/>
              </a:rPr>
              <a:t>Maßgeblicher Zeitpunkt</a:t>
            </a:r>
          </a:p>
        </p:txBody>
      </p:sp>
      <p:cxnSp>
        <p:nvCxnSpPr>
          <p:cNvPr id="28" name="Gerader Verbinder 27">
            <a:extLst>
              <a:ext uri="{FF2B5EF4-FFF2-40B4-BE49-F238E27FC236}">
                <a16:creationId xmlns:a16="http://schemas.microsoft.com/office/drawing/2014/main" id="{AF8315AD-3D5E-4D02-A933-B7B0964B1CE9}"/>
              </a:ext>
            </a:extLst>
          </p:cNvPr>
          <p:cNvCxnSpPr/>
          <p:nvPr/>
        </p:nvCxnSpPr>
        <p:spPr>
          <a:xfrm flipV="1">
            <a:off x="8556997" y="3661312"/>
            <a:ext cx="0" cy="388999"/>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35B75373-DAE7-403D-A836-00D3D953018A}"/>
              </a:ext>
            </a:extLst>
          </p:cNvPr>
          <p:cNvCxnSpPr>
            <a:cxnSpLocks/>
          </p:cNvCxnSpPr>
          <p:nvPr/>
        </p:nvCxnSpPr>
        <p:spPr>
          <a:xfrm flipH="1">
            <a:off x="3125327" y="3661312"/>
            <a:ext cx="5444195" cy="0"/>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57622261-69A8-49CA-A950-DC3EFAB9BF0F}"/>
              </a:ext>
            </a:extLst>
          </p:cNvPr>
          <p:cNvCxnSpPr>
            <a:cxnSpLocks/>
          </p:cNvCxnSpPr>
          <p:nvPr/>
        </p:nvCxnSpPr>
        <p:spPr>
          <a:xfrm>
            <a:off x="3125327" y="3661312"/>
            <a:ext cx="0" cy="608569"/>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sp>
        <p:nvSpPr>
          <p:cNvPr id="36" name="Textfeld 35">
            <a:extLst>
              <a:ext uri="{FF2B5EF4-FFF2-40B4-BE49-F238E27FC236}">
                <a16:creationId xmlns:a16="http://schemas.microsoft.com/office/drawing/2014/main" id="{CAA8384B-4C5C-40B0-ACFB-C346CE8DA27A}"/>
              </a:ext>
            </a:extLst>
          </p:cNvPr>
          <p:cNvSpPr txBox="1"/>
          <p:nvPr/>
        </p:nvSpPr>
        <p:spPr>
          <a:xfrm>
            <a:off x="4356937" y="3723322"/>
            <a:ext cx="2008563" cy="430887"/>
          </a:xfrm>
          <a:prstGeom prst="rect">
            <a:avLst/>
          </a:prstGeom>
          <a:noFill/>
        </p:spPr>
        <p:txBody>
          <a:bodyPr wrap="none" lIns="0" tIns="0" rIns="0" bIns="0" rtlCol="0">
            <a:spAutoFit/>
          </a:bodyPr>
          <a:lstStyle/>
          <a:p>
            <a:pPr algn="ctr"/>
            <a:r>
              <a:rPr lang="de-DE" sz="1400" b="1" dirty="0">
                <a:solidFill>
                  <a:srgbClr val="DA291C"/>
                </a:solidFill>
                <a:latin typeface="Arial" panose="020B0604020202020204" pitchFamily="34" charset="0"/>
                <a:cs typeface="Arial" panose="020B0604020202020204" pitchFamily="34" charset="0"/>
              </a:rPr>
              <a:t>Maßgeblicher Zeitraum </a:t>
            </a:r>
          </a:p>
          <a:p>
            <a:pPr algn="ctr"/>
            <a:r>
              <a:rPr lang="de-DE" sz="1400" b="1" dirty="0">
                <a:solidFill>
                  <a:srgbClr val="DA291C"/>
                </a:solidFill>
                <a:latin typeface="Arial" panose="020B0604020202020204" pitchFamily="34" charset="0"/>
                <a:cs typeface="Arial" panose="020B0604020202020204" pitchFamily="34" charset="0"/>
              </a:rPr>
              <a:t>11.05 – 10.06</a:t>
            </a:r>
          </a:p>
        </p:txBody>
      </p:sp>
      <p:sp>
        <p:nvSpPr>
          <p:cNvPr id="38" name="Textfeld 37">
            <a:extLst>
              <a:ext uri="{FF2B5EF4-FFF2-40B4-BE49-F238E27FC236}">
                <a16:creationId xmlns:a16="http://schemas.microsoft.com/office/drawing/2014/main" id="{A4166549-70C8-4F8D-9050-FC2B8E3C5E4B}"/>
              </a:ext>
            </a:extLst>
          </p:cNvPr>
          <p:cNvSpPr txBox="1"/>
          <p:nvPr/>
        </p:nvSpPr>
        <p:spPr>
          <a:xfrm>
            <a:off x="1513618" y="4577222"/>
            <a:ext cx="727763"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01.05:</a:t>
            </a:r>
          </a:p>
          <a:p>
            <a:pPr algn="ctr"/>
            <a:r>
              <a:rPr lang="de-DE" sz="1400" dirty="0">
                <a:latin typeface="Arial" panose="020B0604020202020204" pitchFamily="34" charset="0"/>
                <a:cs typeface="Arial" panose="020B0604020202020204" pitchFamily="34" charset="0"/>
              </a:rPr>
              <a:t>EUR 100</a:t>
            </a:r>
          </a:p>
        </p:txBody>
      </p:sp>
      <p:sp>
        <p:nvSpPr>
          <p:cNvPr id="39" name="Textfeld 38">
            <a:extLst>
              <a:ext uri="{FF2B5EF4-FFF2-40B4-BE49-F238E27FC236}">
                <a16:creationId xmlns:a16="http://schemas.microsoft.com/office/drawing/2014/main" id="{428C734A-E3B9-4537-89A2-D36CAF0C8012}"/>
              </a:ext>
            </a:extLst>
          </p:cNvPr>
          <p:cNvSpPr txBox="1"/>
          <p:nvPr/>
        </p:nvSpPr>
        <p:spPr>
          <a:xfrm>
            <a:off x="2493708" y="4577222"/>
            <a:ext cx="628378"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09.05:</a:t>
            </a:r>
          </a:p>
          <a:p>
            <a:pPr algn="ctr"/>
            <a:r>
              <a:rPr lang="de-DE" sz="1400" dirty="0">
                <a:latin typeface="Arial" panose="020B0604020202020204" pitchFamily="34" charset="0"/>
                <a:cs typeface="Arial" panose="020B0604020202020204" pitchFamily="34" charset="0"/>
              </a:rPr>
              <a:t>EUR 50</a:t>
            </a:r>
          </a:p>
        </p:txBody>
      </p:sp>
      <p:sp>
        <p:nvSpPr>
          <p:cNvPr id="40" name="Textfeld 39">
            <a:extLst>
              <a:ext uri="{FF2B5EF4-FFF2-40B4-BE49-F238E27FC236}">
                <a16:creationId xmlns:a16="http://schemas.microsoft.com/office/drawing/2014/main" id="{AEAF022F-1B5B-4A66-A981-699193F76E23}"/>
              </a:ext>
            </a:extLst>
          </p:cNvPr>
          <p:cNvSpPr txBox="1"/>
          <p:nvPr/>
        </p:nvSpPr>
        <p:spPr>
          <a:xfrm>
            <a:off x="3822366" y="4577222"/>
            <a:ext cx="628378"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12.05:</a:t>
            </a:r>
          </a:p>
          <a:p>
            <a:pPr algn="ctr"/>
            <a:r>
              <a:rPr lang="de-DE" sz="1400" dirty="0">
                <a:latin typeface="Arial" panose="020B0604020202020204" pitchFamily="34" charset="0"/>
                <a:cs typeface="Arial" panose="020B0604020202020204" pitchFamily="34" charset="0"/>
              </a:rPr>
              <a:t>EUR 90</a:t>
            </a:r>
          </a:p>
        </p:txBody>
      </p:sp>
      <p:sp>
        <p:nvSpPr>
          <p:cNvPr id="41" name="Textfeld 40">
            <a:extLst>
              <a:ext uri="{FF2B5EF4-FFF2-40B4-BE49-F238E27FC236}">
                <a16:creationId xmlns:a16="http://schemas.microsoft.com/office/drawing/2014/main" id="{ECE67C09-B17E-4972-BBC2-969B0E8B3599}"/>
              </a:ext>
            </a:extLst>
          </p:cNvPr>
          <p:cNvSpPr txBox="1"/>
          <p:nvPr/>
        </p:nvSpPr>
        <p:spPr>
          <a:xfrm>
            <a:off x="5721893" y="4561048"/>
            <a:ext cx="628378" cy="430887"/>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20.05:</a:t>
            </a:r>
          </a:p>
          <a:p>
            <a:pPr algn="ctr"/>
            <a:r>
              <a:rPr lang="de-DE" sz="1400" b="1" dirty="0">
                <a:latin typeface="Arial" panose="020B0604020202020204" pitchFamily="34" charset="0"/>
                <a:cs typeface="Arial" panose="020B0604020202020204" pitchFamily="34" charset="0"/>
              </a:rPr>
              <a:t>EUR 80</a:t>
            </a:r>
          </a:p>
        </p:txBody>
      </p:sp>
      <p:sp>
        <p:nvSpPr>
          <p:cNvPr id="42" name="Textfeld 41">
            <a:extLst>
              <a:ext uri="{FF2B5EF4-FFF2-40B4-BE49-F238E27FC236}">
                <a16:creationId xmlns:a16="http://schemas.microsoft.com/office/drawing/2014/main" id="{C2E01688-6FF1-464B-8ED4-147C4DCA1C68}"/>
              </a:ext>
            </a:extLst>
          </p:cNvPr>
          <p:cNvSpPr txBox="1"/>
          <p:nvPr/>
        </p:nvSpPr>
        <p:spPr>
          <a:xfrm>
            <a:off x="1618614" y="5262999"/>
            <a:ext cx="2170466" cy="215444"/>
          </a:xfrm>
          <a:prstGeom prst="rect">
            <a:avLst/>
          </a:prstGeom>
          <a:noFill/>
        </p:spPr>
        <p:txBody>
          <a:bodyPr wrap="none" lIns="0" tIns="0" rIns="0" bIns="0" rtlCol="0">
            <a:spAutoFit/>
          </a:bodyPr>
          <a:lstStyle/>
          <a:p>
            <a:pPr algn="l"/>
            <a:r>
              <a:rPr lang="de-DE" sz="1400" b="1" dirty="0">
                <a:latin typeface="Arial" panose="020B0604020202020204" pitchFamily="34" charset="0"/>
                <a:cs typeface="Arial" panose="020B0604020202020204" pitchFamily="34" charset="0"/>
              </a:rPr>
              <a:t>Referenzpreis: EUR 80,00</a:t>
            </a:r>
          </a:p>
        </p:txBody>
      </p:sp>
    </p:spTree>
    <p:extLst>
      <p:ext uri="{BB962C8B-B14F-4D97-AF65-F5344CB8AC3E}">
        <p14:creationId xmlns:p14="http://schemas.microsoft.com/office/powerpoint/2010/main" val="130597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6AEC05C-D350-4E22-934A-73B5091A20C2}"/>
              </a:ext>
            </a:extLst>
          </p:cNvPr>
          <p:cNvSpPr>
            <a:spLocks noGrp="1"/>
          </p:cNvSpPr>
          <p:nvPr>
            <p:ph type="title"/>
          </p:nvPr>
        </p:nvSpPr>
        <p:spPr/>
        <p:txBody>
          <a:bodyPr/>
          <a:lstStyle/>
          <a:p>
            <a:r>
              <a:rPr lang="de-DE" dirty="0"/>
              <a:t>Referenzpreis bei verschiedenen Vertriebskanälen / Verkaufsstellen</a:t>
            </a:r>
          </a:p>
        </p:txBody>
      </p:sp>
      <p:sp>
        <p:nvSpPr>
          <p:cNvPr id="3" name="Fußzeilenplatzhalter 2">
            <a:extLst>
              <a:ext uri="{FF2B5EF4-FFF2-40B4-BE49-F238E27FC236}">
                <a16:creationId xmlns:a16="http://schemas.microsoft.com/office/drawing/2014/main" id="{F5C9BEF6-43A2-4A3C-84BD-08F73D590308}"/>
              </a:ext>
            </a:extLst>
          </p:cNvPr>
          <p:cNvSpPr>
            <a:spLocks noGrp="1"/>
          </p:cNvSpPr>
          <p:nvPr>
            <p:ph type="ftr" sz="quarter" idx="16"/>
          </p:nvPr>
        </p:nvSpPr>
        <p:spPr/>
        <p:txBody>
          <a:bodyPr/>
          <a:lstStyle/>
          <a:p>
            <a:r>
              <a:rPr lang="de-DE" dirty="0"/>
              <a:t>Juni 2022</a:t>
            </a:r>
          </a:p>
        </p:txBody>
      </p:sp>
      <p:sp>
        <p:nvSpPr>
          <p:cNvPr id="5" name="Inhaltsplatzhalter 4">
            <a:extLst>
              <a:ext uri="{FF2B5EF4-FFF2-40B4-BE49-F238E27FC236}">
                <a16:creationId xmlns:a16="http://schemas.microsoft.com/office/drawing/2014/main" id="{090243A3-4B45-45CD-BEAF-8845851E7310}"/>
              </a:ext>
            </a:extLst>
          </p:cNvPr>
          <p:cNvSpPr>
            <a:spLocks noGrp="1"/>
          </p:cNvSpPr>
          <p:nvPr>
            <p:ph sz="quarter" idx="15"/>
          </p:nvPr>
        </p:nvSpPr>
        <p:spPr/>
        <p:txBody>
          <a:bodyPr/>
          <a:lstStyle/>
          <a:p>
            <a:pPr lvl="2"/>
            <a:r>
              <a:rPr lang="de-DE" sz="1800" dirty="0"/>
              <a:t>Preisermäßigung in „demselben Vertriebskanal“ (§ 9a Preisauszeichnungsgesetz)</a:t>
            </a:r>
          </a:p>
          <a:p>
            <a:pPr lvl="2"/>
            <a:r>
              <a:rPr lang="de-DE" sz="1800" dirty="0"/>
              <a:t>Zusätzlich nach den Leinlinien der Kommission in „verschiedenen Verkaufsstellen“ (Filialen)</a:t>
            </a:r>
          </a:p>
        </p:txBody>
      </p:sp>
      <p:sp>
        <p:nvSpPr>
          <p:cNvPr id="2" name="Foliennummernplatzhalter 1">
            <a:extLst>
              <a:ext uri="{FF2B5EF4-FFF2-40B4-BE49-F238E27FC236}">
                <a16:creationId xmlns:a16="http://schemas.microsoft.com/office/drawing/2014/main" id="{818E9D95-8FE0-4D74-A9E7-0D681EEDDE5A}"/>
              </a:ext>
            </a:extLst>
          </p:cNvPr>
          <p:cNvSpPr>
            <a:spLocks noGrp="1"/>
          </p:cNvSpPr>
          <p:nvPr>
            <p:ph type="sldNum" sz="quarter" idx="17"/>
          </p:nvPr>
        </p:nvSpPr>
        <p:spPr/>
        <p:txBody>
          <a:bodyPr/>
          <a:lstStyle/>
          <a:p>
            <a:fld id="{D8ADDC3C-4EB0-4059-8B7C-A756E30D0F5F}" type="slidenum">
              <a:rPr lang="de-DE" smtClean="0"/>
              <a:pPr/>
              <a:t>8</a:t>
            </a:fld>
            <a:endParaRPr lang="de-DE" dirty="0"/>
          </a:p>
        </p:txBody>
      </p:sp>
      <p:cxnSp>
        <p:nvCxnSpPr>
          <p:cNvPr id="8" name="Gerader Verbinder 7">
            <a:extLst>
              <a:ext uri="{FF2B5EF4-FFF2-40B4-BE49-F238E27FC236}">
                <a16:creationId xmlns:a16="http://schemas.microsoft.com/office/drawing/2014/main" id="{2AB7E288-9D71-4CDA-9F7C-AC1F071744BF}"/>
              </a:ext>
            </a:extLst>
          </p:cNvPr>
          <p:cNvCxnSpPr>
            <a:cxnSpLocks/>
          </p:cNvCxnSpPr>
          <p:nvPr/>
        </p:nvCxnSpPr>
        <p:spPr>
          <a:xfrm>
            <a:off x="2442081" y="3821171"/>
            <a:ext cx="7797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DF338C55-53EB-4C24-ADD7-65E683D8B49A}"/>
              </a:ext>
            </a:extLst>
          </p:cNvPr>
          <p:cNvCxnSpPr/>
          <p:nvPr/>
        </p:nvCxnSpPr>
        <p:spPr>
          <a:xfrm>
            <a:off x="2769860" y="3535926"/>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4747E25A-345D-451E-8DDF-BC262731678C}"/>
              </a:ext>
            </a:extLst>
          </p:cNvPr>
          <p:cNvCxnSpPr/>
          <p:nvPr/>
        </p:nvCxnSpPr>
        <p:spPr>
          <a:xfrm>
            <a:off x="3777377" y="3525633"/>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FDD7CC8C-AD4F-4451-B743-F32E9FBA304C}"/>
              </a:ext>
            </a:extLst>
          </p:cNvPr>
          <p:cNvCxnSpPr/>
          <p:nvPr/>
        </p:nvCxnSpPr>
        <p:spPr>
          <a:xfrm>
            <a:off x="4951797" y="3530874"/>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BACCBFF8-0C47-4565-A5A2-60F7D01D30E3}"/>
              </a:ext>
            </a:extLst>
          </p:cNvPr>
          <p:cNvCxnSpPr/>
          <p:nvPr/>
        </p:nvCxnSpPr>
        <p:spPr>
          <a:xfrm>
            <a:off x="6928443" y="3535926"/>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FD136FEE-AA03-40D4-918E-57DA795F4527}"/>
              </a:ext>
            </a:extLst>
          </p:cNvPr>
          <p:cNvCxnSpPr/>
          <p:nvPr/>
        </p:nvCxnSpPr>
        <p:spPr>
          <a:xfrm>
            <a:off x="9449358" y="3525633"/>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498198DF-28DF-4F79-963E-833BB93290B6}"/>
              </a:ext>
            </a:extLst>
          </p:cNvPr>
          <p:cNvSpPr txBox="1"/>
          <p:nvPr/>
        </p:nvSpPr>
        <p:spPr>
          <a:xfrm>
            <a:off x="8400267" y="4151820"/>
            <a:ext cx="2146357" cy="861774"/>
          </a:xfrm>
          <a:prstGeom prst="rect">
            <a:avLst/>
          </a:prstGeom>
          <a:noFill/>
        </p:spPr>
        <p:txBody>
          <a:bodyPr wrap="none" lIns="0" tIns="0" rIns="0" bIns="0" rtlCol="0">
            <a:spAutoFit/>
          </a:bodyPr>
          <a:lstStyle/>
          <a:p>
            <a:pPr algn="ctr"/>
            <a:r>
              <a:rPr lang="de-DE" sz="1400" b="1" dirty="0">
                <a:latin typeface="Arial" panose="020B0604020202020204" pitchFamily="34" charset="0"/>
                <a:cs typeface="Arial" panose="020B0604020202020204" pitchFamily="34" charset="0"/>
              </a:rPr>
              <a:t>10.06:</a:t>
            </a:r>
          </a:p>
          <a:p>
            <a:pPr algn="ctr"/>
            <a:r>
              <a:rPr lang="de-DE" sz="1400" dirty="0">
                <a:latin typeface="Arial" panose="020B0604020202020204" pitchFamily="34" charset="0"/>
                <a:cs typeface="Arial" panose="020B0604020202020204" pitchFamily="34" charset="0"/>
              </a:rPr>
              <a:t>EUR 190</a:t>
            </a:r>
          </a:p>
          <a:p>
            <a:pPr algn="ctr"/>
            <a:r>
              <a:rPr lang="de-DE" sz="1400" dirty="0">
                <a:latin typeface="Arial" panose="020B0604020202020204" pitchFamily="34" charset="0"/>
                <a:cs typeface="Arial" panose="020B0604020202020204" pitchFamily="34" charset="0"/>
              </a:rPr>
              <a:t>EUR 180</a:t>
            </a:r>
          </a:p>
          <a:p>
            <a:pPr algn="ctr"/>
            <a:r>
              <a:rPr lang="de-DE" sz="1400" dirty="0">
                <a:latin typeface="Arial" panose="020B0604020202020204" pitchFamily="34" charset="0"/>
                <a:cs typeface="Arial" panose="020B0604020202020204" pitchFamily="34" charset="0"/>
              </a:rPr>
              <a:t>Werbung mit Preissenkung</a:t>
            </a:r>
          </a:p>
        </p:txBody>
      </p:sp>
      <p:sp>
        <p:nvSpPr>
          <p:cNvPr id="15" name="Textfeld 14">
            <a:extLst>
              <a:ext uri="{FF2B5EF4-FFF2-40B4-BE49-F238E27FC236}">
                <a16:creationId xmlns:a16="http://schemas.microsoft.com/office/drawing/2014/main" id="{B348A2CD-5868-4316-8873-AA73C7A35C8F}"/>
              </a:ext>
            </a:extLst>
          </p:cNvPr>
          <p:cNvSpPr txBox="1"/>
          <p:nvPr/>
        </p:nvSpPr>
        <p:spPr>
          <a:xfrm>
            <a:off x="8457796" y="5056838"/>
            <a:ext cx="2005357" cy="215444"/>
          </a:xfrm>
          <a:prstGeom prst="rect">
            <a:avLst/>
          </a:prstGeom>
          <a:noFill/>
        </p:spPr>
        <p:txBody>
          <a:bodyPr wrap="none" lIns="0" tIns="0" rIns="0" bIns="0" rtlCol="0">
            <a:spAutoFit/>
          </a:bodyPr>
          <a:lstStyle/>
          <a:p>
            <a:pPr algn="l"/>
            <a:r>
              <a:rPr lang="de-DE" sz="1400" b="1" dirty="0">
                <a:solidFill>
                  <a:srgbClr val="DA291C"/>
                </a:solidFill>
                <a:latin typeface="Arial" panose="020B0604020202020204" pitchFamily="34" charset="0"/>
                <a:cs typeface="Arial" panose="020B0604020202020204" pitchFamily="34" charset="0"/>
              </a:rPr>
              <a:t>Maßgeblicher Zeitpunkt</a:t>
            </a:r>
          </a:p>
        </p:txBody>
      </p:sp>
      <p:cxnSp>
        <p:nvCxnSpPr>
          <p:cNvPr id="16" name="Gerader Verbinder 15">
            <a:extLst>
              <a:ext uri="{FF2B5EF4-FFF2-40B4-BE49-F238E27FC236}">
                <a16:creationId xmlns:a16="http://schemas.microsoft.com/office/drawing/2014/main" id="{BCCF7C2B-A52D-427B-BF1F-92531FAFABFC}"/>
              </a:ext>
            </a:extLst>
          </p:cNvPr>
          <p:cNvCxnSpPr/>
          <p:nvPr/>
        </p:nvCxnSpPr>
        <p:spPr>
          <a:xfrm flipV="1">
            <a:off x="9449358" y="3212602"/>
            <a:ext cx="0" cy="388999"/>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CDD8460C-F6CC-4BD1-834D-8B7C3C174ACF}"/>
              </a:ext>
            </a:extLst>
          </p:cNvPr>
          <p:cNvCxnSpPr>
            <a:cxnSpLocks/>
          </p:cNvCxnSpPr>
          <p:nvPr/>
        </p:nvCxnSpPr>
        <p:spPr>
          <a:xfrm flipH="1">
            <a:off x="4017688" y="3212602"/>
            <a:ext cx="5444195" cy="0"/>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F6372030-8B3A-4307-AEE0-05A43DC14897}"/>
              </a:ext>
            </a:extLst>
          </p:cNvPr>
          <p:cNvCxnSpPr>
            <a:cxnSpLocks/>
          </p:cNvCxnSpPr>
          <p:nvPr/>
        </p:nvCxnSpPr>
        <p:spPr>
          <a:xfrm>
            <a:off x="4017688" y="3212602"/>
            <a:ext cx="0" cy="608569"/>
          </a:xfrm>
          <a:prstGeom prst="line">
            <a:avLst/>
          </a:prstGeom>
          <a:ln w="19050">
            <a:solidFill>
              <a:srgbClr val="DA291C"/>
            </a:solidFill>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ECBA121F-E74B-4269-A8D8-DA44CE6F0737}"/>
              </a:ext>
            </a:extLst>
          </p:cNvPr>
          <p:cNvSpPr txBox="1"/>
          <p:nvPr/>
        </p:nvSpPr>
        <p:spPr>
          <a:xfrm>
            <a:off x="5249298" y="3274612"/>
            <a:ext cx="2008563" cy="430887"/>
          </a:xfrm>
          <a:prstGeom prst="rect">
            <a:avLst/>
          </a:prstGeom>
          <a:noFill/>
        </p:spPr>
        <p:txBody>
          <a:bodyPr wrap="none" lIns="0" tIns="0" rIns="0" bIns="0" rtlCol="0">
            <a:spAutoFit/>
          </a:bodyPr>
          <a:lstStyle/>
          <a:p>
            <a:pPr algn="ctr"/>
            <a:r>
              <a:rPr lang="de-DE" sz="1400" b="1" dirty="0">
                <a:solidFill>
                  <a:srgbClr val="DA291C"/>
                </a:solidFill>
                <a:latin typeface="Arial" panose="020B0604020202020204" pitchFamily="34" charset="0"/>
                <a:cs typeface="Arial" panose="020B0604020202020204" pitchFamily="34" charset="0"/>
              </a:rPr>
              <a:t>Maßgeblicher Zeitraum </a:t>
            </a:r>
          </a:p>
          <a:p>
            <a:pPr algn="ctr"/>
            <a:r>
              <a:rPr lang="de-DE" sz="1400" b="1" dirty="0">
                <a:solidFill>
                  <a:srgbClr val="DA291C"/>
                </a:solidFill>
                <a:latin typeface="Arial" panose="020B0604020202020204" pitchFamily="34" charset="0"/>
                <a:cs typeface="Arial" panose="020B0604020202020204" pitchFamily="34" charset="0"/>
              </a:rPr>
              <a:t>11.05 – 10.06</a:t>
            </a:r>
          </a:p>
        </p:txBody>
      </p:sp>
      <p:sp>
        <p:nvSpPr>
          <p:cNvPr id="20" name="Textfeld 19">
            <a:extLst>
              <a:ext uri="{FF2B5EF4-FFF2-40B4-BE49-F238E27FC236}">
                <a16:creationId xmlns:a16="http://schemas.microsoft.com/office/drawing/2014/main" id="{8474BF4D-B057-493E-8796-A485FEA39D7E}"/>
              </a:ext>
            </a:extLst>
          </p:cNvPr>
          <p:cNvSpPr txBox="1"/>
          <p:nvPr/>
        </p:nvSpPr>
        <p:spPr>
          <a:xfrm>
            <a:off x="2405979" y="4128512"/>
            <a:ext cx="727763" cy="646331"/>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01.05:</a:t>
            </a:r>
          </a:p>
          <a:p>
            <a:pPr algn="ctr"/>
            <a:r>
              <a:rPr lang="de-DE" sz="1400" dirty="0">
                <a:latin typeface="Arial" panose="020B0604020202020204" pitchFamily="34" charset="0"/>
                <a:cs typeface="Arial" panose="020B0604020202020204" pitchFamily="34" charset="0"/>
              </a:rPr>
              <a:t>EUR 200</a:t>
            </a:r>
          </a:p>
          <a:p>
            <a:pPr algn="ctr"/>
            <a:r>
              <a:rPr lang="de-DE" sz="1400" dirty="0">
                <a:latin typeface="Arial" panose="020B0604020202020204" pitchFamily="34" charset="0"/>
                <a:cs typeface="Arial" panose="020B0604020202020204" pitchFamily="34" charset="0"/>
              </a:rPr>
              <a:t>EUR 190</a:t>
            </a:r>
          </a:p>
        </p:txBody>
      </p:sp>
      <p:sp>
        <p:nvSpPr>
          <p:cNvPr id="21" name="Textfeld 20">
            <a:extLst>
              <a:ext uri="{FF2B5EF4-FFF2-40B4-BE49-F238E27FC236}">
                <a16:creationId xmlns:a16="http://schemas.microsoft.com/office/drawing/2014/main" id="{FC32BD33-E71A-4811-9EE8-A02BB4BFC766}"/>
              </a:ext>
            </a:extLst>
          </p:cNvPr>
          <p:cNvSpPr txBox="1"/>
          <p:nvPr/>
        </p:nvSpPr>
        <p:spPr>
          <a:xfrm>
            <a:off x="3388649" y="4128512"/>
            <a:ext cx="777457" cy="646331"/>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09.05:</a:t>
            </a:r>
          </a:p>
          <a:p>
            <a:pPr algn="ctr"/>
            <a:r>
              <a:rPr lang="de-DE" sz="1400" dirty="0">
                <a:latin typeface="Arial" panose="020B0604020202020204" pitchFamily="34" charset="0"/>
                <a:cs typeface="Arial" panose="020B0604020202020204" pitchFamily="34" charset="0"/>
              </a:rPr>
              <a:t>EUR 250</a:t>
            </a:r>
          </a:p>
          <a:p>
            <a:pPr algn="ctr"/>
            <a:r>
              <a:rPr lang="de-DE" sz="1400" dirty="0">
                <a:latin typeface="Arial" panose="020B0604020202020204" pitchFamily="34" charset="0"/>
                <a:cs typeface="Arial" panose="020B0604020202020204" pitchFamily="34" charset="0"/>
              </a:rPr>
              <a:t>EUR 240 </a:t>
            </a:r>
          </a:p>
        </p:txBody>
      </p:sp>
      <p:sp>
        <p:nvSpPr>
          <p:cNvPr id="22" name="Textfeld 21">
            <a:extLst>
              <a:ext uri="{FF2B5EF4-FFF2-40B4-BE49-F238E27FC236}">
                <a16:creationId xmlns:a16="http://schemas.microsoft.com/office/drawing/2014/main" id="{9D3AD1B1-F123-479E-95B3-2667D1BADD36}"/>
              </a:ext>
            </a:extLst>
          </p:cNvPr>
          <p:cNvSpPr txBox="1"/>
          <p:nvPr/>
        </p:nvSpPr>
        <p:spPr>
          <a:xfrm>
            <a:off x="4563069" y="4128512"/>
            <a:ext cx="777457" cy="646331"/>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12.05:</a:t>
            </a:r>
          </a:p>
          <a:p>
            <a:pPr algn="ctr"/>
            <a:r>
              <a:rPr lang="de-DE" sz="1400" dirty="0">
                <a:latin typeface="Arial" panose="020B0604020202020204" pitchFamily="34" charset="0"/>
                <a:cs typeface="Arial" panose="020B0604020202020204" pitchFamily="34" charset="0"/>
              </a:rPr>
              <a:t>EUR 210</a:t>
            </a:r>
          </a:p>
          <a:p>
            <a:pPr algn="ctr"/>
            <a:r>
              <a:rPr lang="de-DE" sz="1400" b="1" dirty="0">
                <a:latin typeface="Arial" panose="020B0604020202020204" pitchFamily="34" charset="0"/>
                <a:cs typeface="Arial" panose="020B0604020202020204" pitchFamily="34" charset="0"/>
              </a:rPr>
              <a:t>EUR 170 </a:t>
            </a:r>
          </a:p>
        </p:txBody>
      </p:sp>
      <p:sp>
        <p:nvSpPr>
          <p:cNvPr id="23" name="Textfeld 22">
            <a:extLst>
              <a:ext uri="{FF2B5EF4-FFF2-40B4-BE49-F238E27FC236}">
                <a16:creationId xmlns:a16="http://schemas.microsoft.com/office/drawing/2014/main" id="{773A9043-F5B5-4FAF-BF60-0EFF7B698C09}"/>
              </a:ext>
            </a:extLst>
          </p:cNvPr>
          <p:cNvSpPr txBox="1"/>
          <p:nvPr/>
        </p:nvSpPr>
        <p:spPr>
          <a:xfrm>
            <a:off x="6564562" y="4112338"/>
            <a:ext cx="727763" cy="646331"/>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20.05:</a:t>
            </a:r>
          </a:p>
          <a:p>
            <a:pPr algn="ctr"/>
            <a:r>
              <a:rPr lang="de-DE" sz="1400" b="1" dirty="0">
                <a:latin typeface="Arial" panose="020B0604020202020204" pitchFamily="34" charset="0"/>
                <a:cs typeface="Arial" panose="020B0604020202020204" pitchFamily="34" charset="0"/>
              </a:rPr>
              <a:t>EUR 200</a:t>
            </a:r>
          </a:p>
          <a:p>
            <a:pPr algn="ctr"/>
            <a:r>
              <a:rPr lang="de-DE" sz="1400" dirty="0">
                <a:latin typeface="Arial" panose="020B0604020202020204" pitchFamily="34" charset="0"/>
                <a:cs typeface="Arial" panose="020B0604020202020204" pitchFamily="34" charset="0"/>
              </a:rPr>
              <a:t>EUR 190</a:t>
            </a:r>
          </a:p>
        </p:txBody>
      </p:sp>
      <p:sp>
        <p:nvSpPr>
          <p:cNvPr id="24" name="Textfeld 23">
            <a:extLst>
              <a:ext uri="{FF2B5EF4-FFF2-40B4-BE49-F238E27FC236}">
                <a16:creationId xmlns:a16="http://schemas.microsoft.com/office/drawing/2014/main" id="{B102D093-A933-4FE9-9F4A-A97AA48082E5}"/>
              </a:ext>
            </a:extLst>
          </p:cNvPr>
          <p:cNvSpPr txBox="1"/>
          <p:nvPr/>
        </p:nvSpPr>
        <p:spPr>
          <a:xfrm>
            <a:off x="2389788" y="5232934"/>
            <a:ext cx="3405741" cy="430887"/>
          </a:xfrm>
          <a:prstGeom prst="rect">
            <a:avLst/>
          </a:prstGeom>
          <a:noFill/>
        </p:spPr>
        <p:txBody>
          <a:bodyPr wrap="none" lIns="0" tIns="0" rIns="0" bIns="0" rtlCol="0">
            <a:spAutoFit/>
          </a:bodyPr>
          <a:lstStyle/>
          <a:p>
            <a:pPr algn="l"/>
            <a:r>
              <a:rPr lang="de-DE" sz="1400" b="1" dirty="0">
                <a:latin typeface="Arial" panose="020B0604020202020204" pitchFamily="34" charset="0"/>
                <a:cs typeface="Arial" panose="020B0604020202020204" pitchFamily="34" charset="0"/>
              </a:rPr>
              <a:t>Referenzpreis Webshop: 	EUR 200,00</a:t>
            </a:r>
          </a:p>
          <a:p>
            <a:pPr algn="l"/>
            <a:r>
              <a:rPr lang="de-DE" sz="1400" b="1" dirty="0">
                <a:latin typeface="Arial" panose="020B0604020202020204" pitchFamily="34" charset="0"/>
                <a:cs typeface="Arial" panose="020B0604020202020204" pitchFamily="34" charset="0"/>
              </a:rPr>
              <a:t>Referenzpreis Filiale:	EUR 170,00</a:t>
            </a:r>
          </a:p>
        </p:txBody>
      </p:sp>
      <p:sp>
        <p:nvSpPr>
          <p:cNvPr id="25" name="Textfeld 24">
            <a:extLst>
              <a:ext uri="{FF2B5EF4-FFF2-40B4-BE49-F238E27FC236}">
                <a16:creationId xmlns:a16="http://schemas.microsoft.com/office/drawing/2014/main" id="{223849FD-86A8-42F4-AF7C-C3108F6E7548}"/>
              </a:ext>
            </a:extLst>
          </p:cNvPr>
          <p:cNvSpPr txBox="1"/>
          <p:nvPr/>
        </p:nvSpPr>
        <p:spPr>
          <a:xfrm>
            <a:off x="1440647" y="4321310"/>
            <a:ext cx="803040" cy="430887"/>
          </a:xfrm>
          <a:prstGeom prst="rect">
            <a:avLst/>
          </a:prstGeom>
          <a:noFill/>
        </p:spPr>
        <p:txBody>
          <a:bodyPr wrap="none" lIns="0" tIns="0" rIns="0" bIns="0" rtlCol="0">
            <a:spAutoFit/>
          </a:bodyPr>
          <a:lstStyle/>
          <a:p>
            <a:pPr algn="l"/>
            <a:r>
              <a:rPr lang="de-DE" sz="1400" dirty="0">
                <a:latin typeface="Arial" panose="020B0604020202020204" pitchFamily="34" charset="0"/>
                <a:cs typeface="Arial" panose="020B0604020202020204" pitchFamily="34" charset="0"/>
              </a:rPr>
              <a:t>Webshop:</a:t>
            </a:r>
          </a:p>
          <a:p>
            <a:pPr algn="l"/>
            <a:r>
              <a:rPr lang="de-DE" sz="1400" dirty="0">
                <a:latin typeface="Arial" panose="020B0604020202020204" pitchFamily="34" charset="0"/>
                <a:cs typeface="Arial" panose="020B0604020202020204" pitchFamily="34" charset="0"/>
              </a:rPr>
              <a:t>Filiale:</a:t>
            </a:r>
          </a:p>
        </p:txBody>
      </p:sp>
      <p:cxnSp>
        <p:nvCxnSpPr>
          <p:cNvPr id="44" name="Gerader Verbinder 43">
            <a:extLst>
              <a:ext uri="{FF2B5EF4-FFF2-40B4-BE49-F238E27FC236}">
                <a16:creationId xmlns:a16="http://schemas.microsoft.com/office/drawing/2014/main" id="{C98D3B30-BAB4-497E-94ED-61B6DE1AAEB2}"/>
              </a:ext>
            </a:extLst>
          </p:cNvPr>
          <p:cNvCxnSpPr/>
          <p:nvPr/>
        </p:nvCxnSpPr>
        <p:spPr>
          <a:xfrm>
            <a:off x="8472009" y="3536766"/>
            <a:ext cx="0" cy="5910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feld 44">
            <a:extLst>
              <a:ext uri="{FF2B5EF4-FFF2-40B4-BE49-F238E27FC236}">
                <a16:creationId xmlns:a16="http://schemas.microsoft.com/office/drawing/2014/main" id="{9CC4BC47-4719-44E4-B0E4-49D637E09047}"/>
              </a:ext>
            </a:extLst>
          </p:cNvPr>
          <p:cNvSpPr txBox="1"/>
          <p:nvPr/>
        </p:nvSpPr>
        <p:spPr>
          <a:xfrm>
            <a:off x="8083281" y="4134404"/>
            <a:ext cx="777457" cy="646331"/>
          </a:xfrm>
          <a:prstGeom prst="rect">
            <a:avLst/>
          </a:prstGeom>
          <a:noFill/>
        </p:spPr>
        <p:txBody>
          <a:bodyPr wrap="none" lIns="0" tIns="0" rIns="0" bIns="0" rtlCol="0">
            <a:spAutoFit/>
          </a:bodyPr>
          <a:lstStyle/>
          <a:p>
            <a:pPr algn="ctr"/>
            <a:r>
              <a:rPr lang="de-DE" sz="1400" dirty="0">
                <a:latin typeface="Arial" panose="020B0604020202020204" pitchFamily="34" charset="0"/>
                <a:cs typeface="Arial" panose="020B0604020202020204" pitchFamily="34" charset="0"/>
              </a:rPr>
              <a:t>01.06:</a:t>
            </a:r>
          </a:p>
          <a:p>
            <a:pPr algn="ctr"/>
            <a:r>
              <a:rPr lang="de-DE" sz="1400" dirty="0">
                <a:latin typeface="Arial" panose="020B0604020202020204" pitchFamily="34" charset="0"/>
                <a:cs typeface="Arial" panose="020B0604020202020204" pitchFamily="34" charset="0"/>
              </a:rPr>
              <a:t>EUR 230</a:t>
            </a:r>
          </a:p>
          <a:p>
            <a:pPr algn="ctr"/>
            <a:r>
              <a:rPr lang="de-DE" sz="1400" dirty="0">
                <a:latin typeface="Arial" panose="020B0604020202020204" pitchFamily="34" charset="0"/>
                <a:cs typeface="Arial" panose="020B0604020202020204" pitchFamily="34" charset="0"/>
              </a:rPr>
              <a:t>EUR 200</a:t>
            </a:r>
            <a:r>
              <a:rPr lang="de-DE" sz="14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39581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5632362E-9BAC-6774-101D-EE885836A8E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969" r="29969"/>
          <a:stretch/>
        </p:blipFill>
        <p:spPr>
          <a:xfrm>
            <a:off x="8913600" y="1"/>
            <a:ext cx="4536000" cy="7559675"/>
          </a:xfrm>
        </p:spPr>
      </p:pic>
      <p:sp>
        <p:nvSpPr>
          <p:cNvPr id="2" name="Foliennummernplatzhalter 1">
            <a:extLst>
              <a:ext uri="{FF2B5EF4-FFF2-40B4-BE49-F238E27FC236}">
                <a16:creationId xmlns:a16="http://schemas.microsoft.com/office/drawing/2014/main" id="{20C05D3C-3144-40B5-B79B-2642F6FEB3B0}"/>
              </a:ext>
            </a:extLst>
          </p:cNvPr>
          <p:cNvSpPr>
            <a:spLocks noGrp="1"/>
          </p:cNvSpPr>
          <p:nvPr>
            <p:ph type="sldNum" sz="quarter" idx="10"/>
          </p:nvPr>
        </p:nvSpPr>
        <p:spPr/>
        <p:txBody>
          <a:bodyPr/>
          <a:lstStyle/>
          <a:p>
            <a:fld id="{D8ADDC3C-4EB0-4059-8B7C-A756E30D0F5F}" type="slidenum">
              <a:rPr lang="de-DE" smtClean="0"/>
              <a:pPr/>
              <a:t>9</a:t>
            </a:fld>
            <a:endParaRPr lang="de-DE" dirty="0"/>
          </a:p>
        </p:txBody>
      </p:sp>
      <p:sp>
        <p:nvSpPr>
          <p:cNvPr id="3" name="Fußzeilenplatzhalter 2">
            <a:extLst>
              <a:ext uri="{FF2B5EF4-FFF2-40B4-BE49-F238E27FC236}">
                <a16:creationId xmlns:a16="http://schemas.microsoft.com/office/drawing/2014/main" id="{9E94CF10-88EE-4623-B7C9-74344B232B0F}"/>
              </a:ext>
            </a:extLst>
          </p:cNvPr>
          <p:cNvSpPr>
            <a:spLocks noGrp="1"/>
          </p:cNvSpPr>
          <p:nvPr>
            <p:ph type="ftr" sz="quarter" idx="14"/>
          </p:nvPr>
        </p:nvSpPr>
        <p:spPr/>
        <p:txBody>
          <a:bodyPr/>
          <a:lstStyle/>
          <a:p>
            <a:r>
              <a:rPr lang="de-DE" dirty="0"/>
              <a:t>Juni 2022</a:t>
            </a:r>
          </a:p>
        </p:txBody>
      </p:sp>
      <p:sp>
        <p:nvSpPr>
          <p:cNvPr id="5" name="Inhaltsplatzhalter 4">
            <a:extLst>
              <a:ext uri="{FF2B5EF4-FFF2-40B4-BE49-F238E27FC236}">
                <a16:creationId xmlns:a16="http://schemas.microsoft.com/office/drawing/2014/main" id="{433E9659-148A-4630-99FC-4BD35FFD7BB6}"/>
              </a:ext>
            </a:extLst>
          </p:cNvPr>
          <p:cNvSpPr>
            <a:spLocks noGrp="1"/>
          </p:cNvSpPr>
          <p:nvPr>
            <p:ph sz="quarter" idx="12"/>
          </p:nvPr>
        </p:nvSpPr>
        <p:spPr/>
        <p:txBody>
          <a:bodyPr/>
          <a:lstStyle/>
          <a:p>
            <a:pPr lvl="2"/>
            <a:endParaRPr lang="de-DE" sz="1800" dirty="0"/>
          </a:p>
          <a:p>
            <a:pPr lvl="2"/>
            <a:r>
              <a:rPr lang="de-DE" sz="1800" dirty="0"/>
              <a:t>„unmissverständlich, klar erkennbar, gut lesbar“ - Art 4 Preisangaben Richtlinie (so ausdrücklich gesagt für den Verkaufspreis)</a:t>
            </a:r>
          </a:p>
          <a:p>
            <a:pPr marL="0" lvl="2" indent="0">
              <a:buNone/>
            </a:pPr>
            <a:endParaRPr lang="de-DE" sz="1800" dirty="0"/>
          </a:p>
          <a:p>
            <a:pPr lvl="2"/>
            <a:r>
              <a:rPr lang="de-DE" sz="1800" dirty="0"/>
              <a:t>§ 4 Abs 1 </a:t>
            </a:r>
            <a:r>
              <a:rPr lang="de-DE" sz="1800" dirty="0" err="1"/>
              <a:t>PrAG</a:t>
            </a:r>
            <a:r>
              <a:rPr lang="de-DE" sz="1800" dirty="0"/>
              <a:t> für „sichtbar ausgestellte Sachgüter“ -  „dass sie ein durchschnittlich aufmerksamer Betrachter </a:t>
            </a:r>
            <a:r>
              <a:rPr lang="de-DE" sz="1800" u="sng" dirty="0"/>
              <a:t>leicht lesen und zuordnen kann</a:t>
            </a:r>
            <a:r>
              <a:rPr lang="de-DE" sz="1800" dirty="0"/>
              <a:t>“</a:t>
            </a:r>
          </a:p>
          <a:p>
            <a:pPr lvl="2"/>
            <a:endParaRPr lang="de-DE" sz="1800" dirty="0"/>
          </a:p>
          <a:p>
            <a:pPr lvl="2"/>
            <a:r>
              <a:rPr lang="de-DE" sz="1800" dirty="0"/>
              <a:t>Keine Vorgaben zur Schriftgröße – Vorsicht bei „Medienbruch“</a:t>
            </a:r>
          </a:p>
          <a:p>
            <a:pPr lvl="2"/>
            <a:endParaRPr lang="de-DE" sz="1800" dirty="0"/>
          </a:p>
          <a:p>
            <a:pPr lvl="2"/>
            <a:r>
              <a:rPr lang="de-DE" sz="1800" dirty="0"/>
              <a:t>Bezeichnung als „vorheriger niedrigster Preis“? – Referenzpreis ? </a:t>
            </a:r>
          </a:p>
          <a:p>
            <a:pPr lvl="2"/>
            <a:endParaRPr lang="de-DE" sz="1800" dirty="0"/>
          </a:p>
          <a:p>
            <a:endParaRPr lang="de-DE" dirty="0"/>
          </a:p>
        </p:txBody>
      </p:sp>
      <p:sp>
        <p:nvSpPr>
          <p:cNvPr id="6" name="Titel 5">
            <a:extLst>
              <a:ext uri="{FF2B5EF4-FFF2-40B4-BE49-F238E27FC236}">
                <a16:creationId xmlns:a16="http://schemas.microsoft.com/office/drawing/2014/main" id="{5ED8F2E5-B36F-454C-AD98-18B7ADA7CB1D}"/>
              </a:ext>
            </a:extLst>
          </p:cNvPr>
          <p:cNvSpPr>
            <a:spLocks noGrp="1"/>
          </p:cNvSpPr>
          <p:nvPr>
            <p:ph type="title"/>
          </p:nvPr>
        </p:nvSpPr>
        <p:spPr/>
        <p:txBody>
          <a:bodyPr/>
          <a:lstStyle/>
          <a:p>
            <a:r>
              <a:rPr lang="de-DE" dirty="0"/>
              <a:t>Wie und wo gibt man den Referenzpreis an?</a:t>
            </a:r>
          </a:p>
        </p:txBody>
      </p:sp>
    </p:spTree>
    <p:extLst>
      <p:ext uri="{BB962C8B-B14F-4D97-AF65-F5344CB8AC3E}">
        <p14:creationId xmlns:p14="http://schemas.microsoft.com/office/powerpoint/2010/main" val="3187206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BANNERIMAGE" val="Z:\Marketing\BD-INTERN\3_BILDDATENBANK\2021_11_Aktuelle_PowerPoint images\Sectors\Energy and infrastructure\GI-842810434_steel pipelines in the refinery.jpg"/>
  <p:tag name="SLIDEBANNERCROPPING" val="3"/>
  <p:tag name="PRESENTATIONTEXTLANGUAGE" val="German"/>
  <p:tag name="PRESENTATIONTEXTOFFICE" val="Austria"/>
  <p:tag name="TAYLORWESSINGVALIDPRESENTATION" val="True"/>
  <p:tag name="TAYLORWESSINGVALID" val="True"/>
  <p:tag name="PRESENTATIONVERSION" val="1.21"/>
  <p:tag name="TITLESLIDE2LINES" val="True"/>
  <p:tag name="SLIDEBANNERDIFFERENT" val="False"/>
  <p:tag name="FULLSLIDEIMAGE" val="Z:\Marketing\BD-INTERN\3_BILDDATENBANK\2021_11_Aktuelle_PowerPoint images\Sectors\Consumer &amp; retail\GI-1029357042_Close-Up Of Shopping Carts.jpg"/>
</p:tagLst>
</file>

<file path=ppt/theme/theme1.xml><?xml version="1.0" encoding="utf-8"?>
<a:theme xmlns:a="http://schemas.openxmlformats.org/drawingml/2006/main" name="TW Template (Screen)">
  <a:themeElements>
    <a:clrScheme name="Custom 6">
      <a:dk1>
        <a:srgbClr val="253746"/>
      </a:dk1>
      <a:lt1>
        <a:sysClr val="window" lastClr="FFFFFF"/>
      </a:lt1>
      <a:dk2>
        <a:srgbClr val="141B4D"/>
      </a:dk2>
      <a:lt2>
        <a:srgbClr val="D9D9D6"/>
      </a:lt2>
      <a:accent1>
        <a:srgbClr val="141B4D"/>
      </a:accent1>
      <a:accent2>
        <a:srgbClr val="1D428A"/>
      </a:accent2>
      <a:accent3>
        <a:srgbClr val="00C389"/>
      </a:accent3>
      <a:accent4>
        <a:srgbClr val="007B4B"/>
      </a:accent4>
      <a:accent5>
        <a:srgbClr val="5B6770"/>
      </a:accent5>
      <a:accent6>
        <a:srgbClr val="D9D9D6"/>
      </a:accent6>
      <a:hlink>
        <a:srgbClr val="0F1C44"/>
      </a:hlink>
      <a:folHlink>
        <a:srgbClr val="0F1C44"/>
      </a:folHlink>
    </a:clrScheme>
    <a:fontScheme name="Taylor Wess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000" dirty="0" smtClean="0">
            <a:latin typeface="Arial" panose="020B0604020202020204" pitchFamily="34" charset="0"/>
            <a:cs typeface="Arial" panose="020B0604020202020204" pitchFamily="34" charset="0"/>
          </a:defRPr>
        </a:defPPr>
      </a:lstStyle>
    </a:txDef>
  </a:objectDefaults>
  <a:extraClrSchemeLst/>
  <a:custClrLst>
    <a:custClr name="Yellow">
      <a:srgbClr val="FBDD40"/>
    </a:custClr>
    <a:custClr name="Sky blue">
      <a:srgbClr val="00A9E0"/>
    </a:custClr>
    <a:custClr name="Rose">
      <a:srgbClr val="E31C79"/>
    </a:custClr>
    <a:custClr name="Red">
      <a:srgbClr val="DA291C"/>
    </a:custClr>
  </a:custClrLst>
  <a:extLst>
    <a:ext uri="{05A4C25C-085E-4340-85A3-A5531E510DB2}">
      <thm15:themeFamily xmlns:thm15="http://schemas.microsoft.com/office/thememl/2012/main" name="TW Template (Screen)" id="{0CE62AF3-5B67-4E18-8745-C7BB28B5619E}" vid="{7435137F-0B8C-4E46-B83C-B90613AC852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TW Template (Screen)</Template>
  <TotalTime>0</TotalTime>
  <Words>1348</Words>
  <Application>Microsoft Office PowerPoint</Application>
  <PresentationFormat>Benutzerdefiniert</PresentationFormat>
  <Paragraphs>269</Paragraphs>
  <Slides>19</Slides>
  <Notes>19</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19</vt:i4>
      </vt:variant>
    </vt:vector>
  </HeadingPairs>
  <TitlesOfParts>
    <vt:vector size="24" baseType="lpstr">
      <vt:lpstr>Arial</vt:lpstr>
      <vt:lpstr>Calibri</vt:lpstr>
      <vt:lpstr>Wingdings</vt:lpstr>
      <vt:lpstr>Wingdings 3</vt:lpstr>
      <vt:lpstr>TW Template (Screen)</vt:lpstr>
      <vt:lpstr>Whats the News beim „Stattpreisblues“?</vt:lpstr>
      <vt:lpstr>EU-Preisangaben Richtlinie - Zeitschiene</vt:lpstr>
      <vt:lpstr>Whats the buzz about?</vt:lpstr>
      <vt:lpstr>Was versteht man unter Preisermäßigung?</vt:lpstr>
      <vt:lpstr>Ein schwarzer Tag für Black Friday-Angebote?</vt:lpstr>
      <vt:lpstr>Keine Bekanntgabe einer Preisermäßigung (nach „Erläuterungen“ Ministerialentwurf)</vt:lpstr>
      <vt:lpstr>Wie bestimmt sich der Referenzpreis?</vt:lpstr>
      <vt:lpstr>Referenzpreis bei verschiedenen Vertriebskanälen / Verkaufsstellen</vt:lpstr>
      <vt:lpstr>Wie und wo gibt man den Referenzpreis an?</vt:lpstr>
      <vt:lpstr>Was droht bei Nichtbefolgung</vt:lpstr>
      <vt:lpstr>Q &amp; A – Fragen aus der Praxis</vt:lpstr>
      <vt:lpstr>Q &amp; A – Zeitraum des Referenzpreises</vt:lpstr>
      <vt:lpstr>Q &amp; A – Franchisegeber überregionale Werbung mit UVP </vt:lpstr>
      <vt:lpstr>Q &amp; A – Franchisenehmer regionale Werbung als Vergleich mit UVP</vt:lpstr>
      <vt:lpstr>Q &amp; A – Webshop für den deutschen Markt</vt:lpstr>
      <vt:lpstr>Q &amp; A – Was gilt für Topfpflanzen</vt:lpstr>
      <vt:lpstr>Bestimmung des Referenzpreis bei „schrittweiser“ Preisermäßigung</vt:lpstr>
      <vt:lpstr>Danke für Ihre Aufmerksamkeit!</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Preisangaben nach MoRUG II</dc:title>
  <dc:creator>TW</dc:creator>
  <cp:lastModifiedBy>TW</cp:lastModifiedBy>
  <cp:revision>182</cp:revision>
  <cp:lastPrinted>2022-06-09T12:42:46Z</cp:lastPrinted>
  <dcterms:created xsi:type="dcterms:W3CDTF">2022-05-16T08:17:14Z</dcterms:created>
  <dcterms:modified xsi:type="dcterms:W3CDTF">2022-06-09T21:05:35Z</dcterms:modified>
</cp:coreProperties>
</file>